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3" r:id="rId1"/>
    <p:sldMasterId id="2147483878" r:id="rId2"/>
  </p:sldMasterIdLst>
  <p:notesMasterIdLst>
    <p:notesMasterId r:id="rId29"/>
  </p:notesMasterIdLst>
  <p:sldIdLst>
    <p:sldId id="4631" r:id="rId3"/>
    <p:sldId id="4122" r:id="rId4"/>
    <p:sldId id="4047" r:id="rId5"/>
    <p:sldId id="548" r:id="rId6"/>
    <p:sldId id="549" r:id="rId7"/>
    <p:sldId id="554" r:id="rId8"/>
    <p:sldId id="555" r:id="rId9"/>
    <p:sldId id="556" r:id="rId10"/>
    <p:sldId id="550" r:id="rId11"/>
    <p:sldId id="551" r:id="rId12"/>
    <p:sldId id="552" r:id="rId13"/>
    <p:sldId id="553" r:id="rId14"/>
    <p:sldId id="581" r:id="rId15"/>
    <p:sldId id="4693" r:id="rId16"/>
    <p:sldId id="558" r:id="rId17"/>
    <p:sldId id="559" r:id="rId18"/>
    <p:sldId id="560" r:id="rId19"/>
    <p:sldId id="561" r:id="rId20"/>
    <p:sldId id="562" r:id="rId21"/>
    <p:sldId id="563" r:id="rId22"/>
    <p:sldId id="564" r:id="rId23"/>
    <p:sldId id="565" r:id="rId24"/>
    <p:sldId id="4508" r:id="rId25"/>
    <p:sldId id="4730" r:id="rId26"/>
    <p:sldId id="4509" r:id="rId27"/>
    <p:sldId id="4711"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F4E79"/>
    <a:srgbClr val="0D9FD1"/>
    <a:srgbClr val="FFE7D9"/>
    <a:srgbClr val="FFF1E8"/>
    <a:srgbClr val="FFCD2F"/>
    <a:srgbClr val="95625D"/>
    <a:srgbClr val="CF7C75"/>
    <a:srgbClr val="F6946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854" autoAdjust="0"/>
    <p:restoredTop sz="90921"/>
  </p:normalViewPr>
  <p:slideViewPr>
    <p:cSldViewPr snapToGrid="0" snapToObjects="1">
      <p:cViewPr varScale="1">
        <p:scale>
          <a:sx n="116" d="100"/>
          <a:sy n="116" d="100"/>
        </p:scale>
        <p:origin x="976" y="19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presProps" Target="presProps.xml"/><Relationship Id="rId8"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Arial" panose="020B0604020202020204" pitchFamily="34"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Arial" panose="020B0604020202020204" pitchFamily="34" charset="0"/>
              </a:defRPr>
            </a:lvl1pPr>
          </a:lstStyle>
          <a:p>
            <a:fld id="{1DDFD6D5-F752-6043-AC00-2698C105B916}" type="datetimeFigureOut">
              <a:rPr lang="en-US" smtClean="0"/>
              <a:pPr/>
              <a:t>2/12/21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Arial" panose="020B0604020202020204" pitchFamily="34"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Arial" panose="020B0604020202020204" pitchFamily="34" charset="0"/>
              </a:defRPr>
            </a:lvl1pPr>
          </a:lstStyle>
          <a:p>
            <a:fld id="{66B8D726-D0BC-B240-A677-46F99704B744}" type="slidenum">
              <a:rPr lang="en-US" smtClean="0"/>
              <a:pPr/>
              <a:t>‹#›</a:t>
            </a:fld>
            <a:endParaRPr lang="en-US" dirty="0"/>
          </a:p>
        </p:txBody>
      </p:sp>
    </p:spTree>
    <p:extLst>
      <p:ext uri="{BB962C8B-B14F-4D97-AF65-F5344CB8AC3E}">
        <p14:creationId xmlns:p14="http://schemas.microsoft.com/office/powerpoint/2010/main" val="20645824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Arial" panose="020B0604020202020204" pitchFamily="34" charset="0"/>
        <a:ea typeface="+mn-ea"/>
        <a:cs typeface="+mn-cs"/>
      </a:defRPr>
    </a:lvl1pPr>
    <a:lvl2pPr marL="457200" algn="l" defTabSz="914400" rtl="0" eaLnBrk="1" latinLnBrk="0" hangingPunct="1">
      <a:defRPr sz="1200" kern="1200">
        <a:solidFill>
          <a:schemeClr val="tx1"/>
        </a:solidFill>
        <a:latin typeface="Arial" panose="020B0604020202020204" pitchFamily="34" charset="0"/>
        <a:ea typeface="+mn-ea"/>
        <a:cs typeface="+mn-cs"/>
      </a:defRPr>
    </a:lvl2pPr>
    <a:lvl3pPr marL="914400" algn="l" defTabSz="914400" rtl="0" eaLnBrk="1" latinLnBrk="0" hangingPunct="1">
      <a:defRPr sz="1200" kern="1200">
        <a:solidFill>
          <a:schemeClr val="tx1"/>
        </a:solidFill>
        <a:latin typeface="Arial" panose="020B0604020202020204" pitchFamily="34" charset="0"/>
        <a:ea typeface="+mn-ea"/>
        <a:cs typeface="+mn-cs"/>
      </a:defRPr>
    </a:lvl3pPr>
    <a:lvl4pPr marL="1371600" algn="l" defTabSz="914400" rtl="0" eaLnBrk="1" latinLnBrk="0" hangingPunct="1">
      <a:defRPr sz="1200" kern="1200">
        <a:solidFill>
          <a:schemeClr val="tx1"/>
        </a:solidFill>
        <a:latin typeface="Arial" panose="020B0604020202020204" pitchFamily="34" charset="0"/>
        <a:ea typeface="+mn-ea"/>
        <a:cs typeface="+mn-cs"/>
      </a:defRPr>
    </a:lvl4pPr>
    <a:lvl5pPr marL="1828800" algn="l" defTabSz="914400" rtl="0" eaLnBrk="1" latinLnBrk="0" hangingPunct="1">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B8D726-D0BC-B240-A677-46F99704B744}" type="slidenum">
              <a:rPr lang="en-US" smtClean="0"/>
              <a:pPr/>
              <a:t>3</a:t>
            </a:fld>
            <a:endParaRPr lang="en-US"/>
          </a:p>
        </p:txBody>
      </p:sp>
    </p:spTree>
    <p:extLst>
      <p:ext uri="{BB962C8B-B14F-4D97-AF65-F5344CB8AC3E}">
        <p14:creationId xmlns:p14="http://schemas.microsoft.com/office/powerpoint/2010/main" val="12499521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6B8D726-D0BC-B240-A677-46F99704B744}" type="slidenum">
              <a:rPr lang="en-US" smtClean="0"/>
              <a:pPr/>
              <a:t>13</a:t>
            </a:fld>
            <a:endParaRPr lang="en-US" dirty="0"/>
          </a:p>
        </p:txBody>
      </p:sp>
    </p:spTree>
    <p:extLst>
      <p:ext uri="{BB962C8B-B14F-4D97-AF65-F5344CB8AC3E}">
        <p14:creationId xmlns:p14="http://schemas.microsoft.com/office/powerpoint/2010/main" val="41916097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0610455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dirty="0">
              <a:ln>
                <a:noFill/>
              </a:ln>
              <a:solidFill>
                <a:prstClr val="black"/>
              </a:solidFill>
              <a:effectLst/>
              <a:uLnTx/>
              <a:uFillTx/>
              <a:ea typeface="+mn-ea"/>
              <a:cs typeface="+mn-cs"/>
            </a:endParaRPr>
          </a:p>
        </p:txBody>
      </p:sp>
    </p:spTree>
    <p:extLst>
      <p:ext uri="{BB962C8B-B14F-4D97-AF65-F5344CB8AC3E}">
        <p14:creationId xmlns:p14="http://schemas.microsoft.com/office/powerpoint/2010/main" val="35190934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dirty="0">
              <a:ln>
                <a:noFill/>
              </a:ln>
              <a:solidFill>
                <a:prstClr val="black"/>
              </a:solidFill>
              <a:effectLst/>
              <a:uLnTx/>
              <a:uFillTx/>
              <a:ea typeface="+mn-ea"/>
              <a:cs typeface="+mn-cs"/>
            </a:endParaRPr>
          </a:p>
        </p:txBody>
      </p:sp>
    </p:spTree>
    <p:extLst>
      <p:ext uri="{BB962C8B-B14F-4D97-AF65-F5344CB8AC3E}">
        <p14:creationId xmlns:p14="http://schemas.microsoft.com/office/powerpoint/2010/main" val="15875684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6B8D726-D0BC-B240-A677-46F99704B744}" type="slidenum">
              <a:rPr lang="en-US" smtClean="0"/>
              <a:pPr/>
              <a:t>26</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Footer Placeholder 4">
            <a:extLst>
              <a:ext uri="{FF2B5EF4-FFF2-40B4-BE49-F238E27FC236}">
                <a16:creationId xmlns:a16="http://schemas.microsoft.com/office/drawing/2014/main" id="{C1A85F3E-2CF6-9E46-AE01-96E27850575D}"/>
              </a:ext>
            </a:extLst>
          </p:cNvPr>
          <p:cNvSpPr txBox="1">
            <a:spLocks/>
          </p:cNvSpPr>
          <p:nvPr userDrawn="1"/>
        </p:nvSpPr>
        <p:spPr>
          <a:xfrm>
            <a:off x="4320462" y="6408739"/>
            <a:ext cx="3431899" cy="304881"/>
          </a:xfrm>
          <a:prstGeom prst="rect">
            <a:avLst/>
          </a:prstGeom>
        </p:spPr>
        <p:txBody>
          <a:bodyPr/>
          <a:lstStyle>
            <a:defPPr>
              <a:defRPr lang="en-US"/>
            </a:defPPr>
            <a:lvl1pPr marL="0" algn="ct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dirty="0">
                <a:solidFill>
                  <a:prstClr val="black"/>
                </a:solidFill>
                <a:latin typeface="Arial" panose="020B0604020202020204" pitchFamily="34" charset="0"/>
                <a:cs typeface="Arial" panose="020B0604020202020204" pitchFamily="34" charset="0"/>
              </a:rPr>
              <a:t>Private and Confidential</a:t>
            </a:r>
          </a:p>
        </p:txBody>
      </p:sp>
      <p:sp>
        <p:nvSpPr>
          <p:cNvPr id="3" name="Slide Number Placeholder 5">
            <a:extLst>
              <a:ext uri="{FF2B5EF4-FFF2-40B4-BE49-F238E27FC236}">
                <a16:creationId xmlns:a16="http://schemas.microsoft.com/office/drawing/2014/main" id="{3EA0CF45-0B24-394D-8134-22C65E72D591}"/>
              </a:ext>
            </a:extLst>
          </p:cNvPr>
          <p:cNvSpPr txBox="1">
            <a:spLocks/>
          </p:cNvSpPr>
          <p:nvPr userDrawn="1"/>
        </p:nvSpPr>
        <p:spPr>
          <a:xfrm>
            <a:off x="10849294" y="6408739"/>
            <a:ext cx="1067078" cy="182563"/>
          </a:xfrm>
          <a:prstGeom prst="rect">
            <a:avLst/>
          </a:prstGeom>
        </p:spPr>
        <p:txBody>
          <a:bodyPr/>
          <a:lstStyle>
            <a:defPPr>
              <a:defRPr lang="en-US"/>
            </a:defPPr>
            <a:lvl1pPr marL="0" algn="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6F68F43-4567-4CB0-B00D-7267D614B448}" type="slidenum">
              <a:rPr lang="en-US" sz="1600" smtClean="0">
                <a:solidFill>
                  <a:prstClr val="black"/>
                </a:solidFill>
                <a:latin typeface="Arial" panose="020B0604020202020204" pitchFamily="34" charset="0"/>
                <a:cs typeface="Arial" panose="020B0604020202020204" pitchFamily="34" charset="0"/>
              </a:rPr>
              <a:pPr/>
              <a:t>‹#›</a:t>
            </a:fld>
            <a:endParaRPr lang="en-US" sz="1600" dirty="0">
              <a:solidFill>
                <a:prstClr val="black"/>
              </a:solidFill>
              <a:latin typeface="Arial" panose="020B0604020202020204" pitchFamily="34" charset="0"/>
              <a:cs typeface="Arial" panose="020B0604020202020204" pitchFamily="34" charset="0"/>
            </a:endParaRPr>
          </a:p>
        </p:txBody>
      </p:sp>
      <p:sp>
        <p:nvSpPr>
          <p:cNvPr id="4" name="Rectangle 4">
            <a:extLst>
              <a:ext uri="{FF2B5EF4-FFF2-40B4-BE49-F238E27FC236}">
                <a16:creationId xmlns:a16="http://schemas.microsoft.com/office/drawing/2014/main" id="{4FBA1CD0-DC43-5542-B28E-D985E1AF9A7D}"/>
              </a:ext>
            </a:extLst>
          </p:cNvPr>
          <p:cNvSpPr/>
          <p:nvPr userDrawn="1"/>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endParaRPr lang="en-US">
              <a:solidFill>
                <a:srgbClr val="FFFFFF"/>
              </a:solidFill>
              <a:latin typeface="Arial" panose="020B0604020202020204"/>
            </a:endParaRPr>
          </a:p>
        </p:txBody>
      </p:sp>
      <p:pic>
        <p:nvPicPr>
          <p:cNvPr id="5" name="Picture 4">
            <a:extLst>
              <a:ext uri="{FF2B5EF4-FFF2-40B4-BE49-F238E27FC236}">
                <a16:creationId xmlns:a16="http://schemas.microsoft.com/office/drawing/2014/main" id="{644539BE-18A6-1948-BE82-02455FBCC53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860258" y="419996"/>
            <a:ext cx="892157" cy="791393"/>
          </a:xfrm>
          <a:prstGeom prst="rect">
            <a:avLst/>
          </a:prstGeom>
        </p:spPr>
      </p:pic>
      <p:sp>
        <p:nvSpPr>
          <p:cNvPr id="6" name="Title 5">
            <a:extLst>
              <a:ext uri="{FF2B5EF4-FFF2-40B4-BE49-F238E27FC236}">
                <a16:creationId xmlns:a16="http://schemas.microsoft.com/office/drawing/2014/main" id="{5E39C373-21EA-5D42-A674-B1D80B4D9D8D}"/>
              </a:ext>
            </a:extLst>
          </p:cNvPr>
          <p:cNvSpPr>
            <a:spLocks noGrp="1"/>
          </p:cNvSpPr>
          <p:nvPr>
            <p:ph type="title" hasCustomPrompt="1"/>
          </p:nvPr>
        </p:nvSpPr>
        <p:spPr>
          <a:xfrm>
            <a:off x="655321" y="495335"/>
            <a:ext cx="10515600" cy="640714"/>
          </a:xfrm>
        </p:spPr>
        <p:txBody>
          <a:bodyPr>
            <a:normAutofit/>
          </a:bodyPr>
          <a:lstStyle>
            <a:lvl1pPr>
              <a:defRPr sz="2200" b="1" i="0">
                <a:solidFill>
                  <a:schemeClr val="tx2">
                    <a:lumMod val="75000"/>
                  </a:schemeClr>
                </a:solidFill>
                <a:latin typeface="Arial Regular"/>
                <a:ea typeface="Open Sans" panose="020B0606030504020204" pitchFamily="34" charset="0"/>
                <a:cs typeface="Open Sans" panose="020B0606030504020204" pitchFamily="34" charset="0"/>
              </a:defRPr>
            </a:lvl1pPr>
          </a:lstStyle>
          <a:p>
            <a:r>
              <a:rPr lang="en-US" dirty="0"/>
              <a:t>CLICK TO EDIT MASTER TITLE STYLE</a:t>
            </a:r>
          </a:p>
        </p:txBody>
      </p:sp>
    </p:spTree>
    <p:extLst>
      <p:ext uri="{BB962C8B-B14F-4D97-AF65-F5344CB8AC3E}">
        <p14:creationId xmlns:p14="http://schemas.microsoft.com/office/powerpoint/2010/main" val="15002221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6_slide">
    <p:spTree>
      <p:nvGrpSpPr>
        <p:cNvPr id="1" name=""/>
        <p:cNvGrpSpPr/>
        <p:nvPr/>
      </p:nvGrpSpPr>
      <p:grpSpPr>
        <a:xfrm>
          <a:off x="0" y="0"/>
          <a:ext cx="0" cy="0"/>
          <a:chOff x="0" y="0"/>
          <a:chExt cx="0" cy="0"/>
        </a:xfrm>
      </p:grpSpPr>
      <p:sp>
        <p:nvSpPr>
          <p:cNvPr id="7" name="Picture Placeholder 8">
            <a:extLst>
              <a:ext uri="{FF2B5EF4-FFF2-40B4-BE49-F238E27FC236}">
                <a16:creationId xmlns:a16="http://schemas.microsoft.com/office/drawing/2014/main" id="{1A09674A-15F1-9E40-8117-54AA0E174BB9}"/>
              </a:ext>
            </a:extLst>
          </p:cNvPr>
          <p:cNvSpPr>
            <a:spLocks noGrp="1"/>
          </p:cNvSpPr>
          <p:nvPr>
            <p:ph type="pic" sz="quarter" idx="15"/>
          </p:nvPr>
        </p:nvSpPr>
        <p:spPr>
          <a:xfrm>
            <a:off x="713116" y="2066599"/>
            <a:ext cx="1333653" cy="1333303"/>
          </a:xfrm>
          <a:prstGeom prst="ellipse">
            <a:avLst/>
          </a:prstGeom>
          <a:solidFill>
            <a:schemeClr val="bg1">
              <a:lumMod val="95000"/>
            </a:schemeClr>
          </a:solidFill>
        </p:spPr>
        <p:txBody>
          <a:bodyPr>
            <a:normAutofit/>
          </a:bodyPr>
          <a:lstStyle>
            <a:lvl1pPr>
              <a:defRPr sz="1051"/>
            </a:lvl1pPr>
          </a:lstStyle>
          <a:p>
            <a:endParaRPr lang="en-US" dirty="0"/>
          </a:p>
        </p:txBody>
      </p:sp>
      <p:sp>
        <p:nvSpPr>
          <p:cNvPr id="8" name="Picture Placeholder 8">
            <a:extLst>
              <a:ext uri="{FF2B5EF4-FFF2-40B4-BE49-F238E27FC236}">
                <a16:creationId xmlns:a16="http://schemas.microsoft.com/office/drawing/2014/main" id="{987A423C-8384-184E-BAF4-41AC91138BC4}"/>
              </a:ext>
            </a:extLst>
          </p:cNvPr>
          <p:cNvSpPr>
            <a:spLocks noGrp="1"/>
          </p:cNvSpPr>
          <p:nvPr>
            <p:ph type="pic" sz="quarter" idx="16"/>
          </p:nvPr>
        </p:nvSpPr>
        <p:spPr>
          <a:xfrm>
            <a:off x="713119" y="3890151"/>
            <a:ext cx="1333648" cy="1333299"/>
          </a:xfrm>
          <a:prstGeom prst="ellipse">
            <a:avLst/>
          </a:prstGeom>
          <a:solidFill>
            <a:schemeClr val="bg1">
              <a:lumMod val="95000"/>
            </a:schemeClr>
          </a:solidFill>
        </p:spPr>
        <p:txBody>
          <a:bodyPr>
            <a:normAutofit/>
          </a:bodyPr>
          <a:lstStyle>
            <a:lvl1pPr>
              <a:defRPr sz="1051"/>
            </a:lvl1pPr>
          </a:lstStyle>
          <a:p>
            <a:endParaRPr lang="en-US" dirty="0"/>
          </a:p>
        </p:txBody>
      </p:sp>
      <p:sp>
        <p:nvSpPr>
          <p:cNvPr id="9" name="Picture Placeholder 8">
            <a:extLst>
              <a:ext uri="{FF2B5EF4-FFF2-40B4-BE49-F238E27FC236}">
                <a16:creationId xmlns:a16="http://schemas.microsoft.com/office/drawing/2014/main" id="{A4BB729B-660B-C641-9E50-4533D31A9591}"/>
              </a:ext>
            </a:extLst>
          </p:cNvPr>
          <p:cNvSpPr>
            <a:spLocks noGrp="1"/>
          </p:cNvSpPr>
          <p:nvPr>
            <p:ph type="pic" sz="quarter" idx="17"/>
          </p:nvPr>
        </p:nvSpPr>
        <p:spPr>
          <a:xfrm>
            <a:off x="6589152" y="2066599"/>
            <a:ext cx="1333653" cy="1333303"/>
          </a:xfrm>
          <a:prstGeom prst="ellipse">
            <a:avLst/>
          </a:prstGeom>
          <a:solidFill>
            <a:schemeClr val="bg1">
              <a:lumMod val="95000"/>
            </a:schemeClr>
          </a:solidFill>
        </p:spPr>
        <p:txBody>
          <a:bodyPr>
            <a:normAutofit/>
          </a:bodyPr>
          <a:lstStyle>
            <a:lvl1pPr>
              <a:defRPr sz="1051"/>
            </a:lvl1pPr>
          </a:lstStyle>
          <a:p>
            <a:endParaRPr lang="en-US" dirty="0"/>
          </a:p>
        </p:txBody>
      </p:sp>
      <p:sp>
        <p:nvSpPr>
          <p:cNvPr id="10" name="Picture Placeholder 8">
            <a:extLst>
              <a:ext uri="{FF2B5EF4-FFF2-40B4-BE49-F238E27FC236}">
                <a16:creationId xmlns:a16="http://schemas.microsoft.com/office/drawing/2014/main" id="{EB6BE2CD-34F9-3344-9870-D4805BC2BF38}"/>
              </a:ext>
            </a:extLst>
          </p:cNvPr>
          <p:cNvSpPr>
            <a:spLocks noGrp="1"/>
          </p:cNvSpPr>
          <p:nvPr>
            <p:ph type="pic" sz="quarter" idx="18"/>
          </p:nvPr>
        </p:nvSpPr>
        <p:spPr>
          <a:xfrm>
            <a:off x="6589155" y="3890151"/>
            <a:ext cx="1333648" cy="1333299"/>
          </a:xfrm>
          <a:prstGeom prst="ellipse">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34281046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7_slide">
    <p:spTree>
      <p:nvGrpSpPr>
        <p:cNvPr id="1" name=""/>
        <p:cNvGrpSpPr/>
        <p:nvPr/>
      </p:nvGrpSpPr>
      <p:grpSpPr>
        <a:xfrm>
          <a:off x="0" y="0"/>
          <a:ext cx="0" cy="0"/>
          <a:chOff x="0" y="0"/>
          <a:chExt cx="0" cy="0"/>
        </a:xfrm>
      </p:grpSpPr>
      <p:sp>
        <p:nvSpPr>
          <p:cNvPr id="11" name="Picture Placeholder 8">
            <a:extLst>
              <a:ext uri="{FF2B5EF4-FFF2-40B4-BE49-F238E27FC236}">
                <a16:creationId xmlns:a16="http://schemas.microsoft.com/office/drawing/2014/main" id="{9E481FD9-F09C-BA4D-9951-230A0DD955C5}"/>
              </a:ext>
            </a:extLst>
          </p:cNvPr>
          <p:cNvSpPr>
            <a:spLocks noGrp="1"/>
          </p:cNvSpPr>
          <p:nvPr>
            <p:ph type="pic" sz="quarter" idx="14"/>
          </p:nvPr>
        </p:nvSpPr>
        <p:spPr>
          <a:xfrm>
            <a:off x="713118" y="1581144"/>
            <a:ext cx="5879817" cy="4203543"/>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313326890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8_slide">
    <p:spTree>
      <p:nvGrpSpPr>
        <p:cNvPr id="1" name=""/>
        <p:cNvGrpSpPr/>
        <p:nvPr/>
      </p:nvGrpSpPr>
      <p:grpSpPr>
        <a:xfrm>
          <a:off x="0" y="0"/>
          <a:ext cx="0" cy="0"/>
          <a:chOff x="0" y="0"/>
          <a:chExt cx="0" cy="0"/>
        </a:xfrm>
      </p:grpSpPr>
      <p:sp>
        <p:nvSpPr>
          <p:cNvPr id="11" name="Picture Placeholder 8">
            <a:extLst>
              <a:ext uri="{FF2B5EF4-FFF2-40B4-BE49-F238E27FC236}">
                <a16:creationId xmlns:a16="http://schemas.microsoft.com/office/drawing/2014/main" id="{9E481FD9-F09C-BA4D-9951-230A0DD955C5}"/>
              </a:ext>
            </a:extLst>
          </p:cNvPr>
          <p:cNvSpPr>
            <a:spLocks noGrp="1"/>
          </p:cNvSpPr>
          <p:nvPr>
            <p:ph type="pic" sz="quarter" idx="14"/>
          </p:nvPr>
        </p:nvSpPr>
        <p:spPr>
          <a:xfrm>
            <a:off x="5686008" y="1581144"/>
            <a:ext cx="5879817" cy="4203543"/>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121129790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9_slide">
    <p:spTree>
      <p:nvGrpSpPr>
        <p:cNvPr id="1" name=""/>
        <p:cNvGrpSpPr/>
        <p:nvPr/>
      </p:nvGrpSpPr>
      <p:grpSpPr>
        <a:xfrm>
          <a:off x="0" y="0"/>
          <a:ext cx="0" cy="0"/>
          <a:chOff x="0" y="0"/>
          <a:chExt cx="0" cy="0"/>
        </a:xfrm>
      </p:grpSpPr>
      <p:sp>
        <p:nvSpPr>
          <p:cNvPr id="11" name="Picture Placeholder 8">
            <a:extLst>
              <a:ext uri="{FF2B5EF4-FFF2-40B4-BE49-F238E27FC236}">
                <a16:creationId xmlns:a16="http://schemas.microsoft.com/office/drawing/2014/main" id="{9E481FD9-F09C-BA4D-9951-230A0DD955C5}"/>
              </a:ext>
            </a:extLst>
          </p:cNvPr>
          <p:cNvSpPr>
            <a:spLocks noGrp="1"/>
          </p:cNvSpPr>
          <p:nvPr>
            <p:ph type="pic" sz="quarter" idx="14"/>
          </p:nvPr>
        </p:nvSpPr>
        <p:spPr>
          <a:xfrm>
            <a:off x="713117" y="1712348"/>
            <a:ext cx="5382883" cy="2434261"/>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137926617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0_slide">
    <p:spTree>
      <p:nvGrpSpPr>
        <p:cNvPr id="1" name=""/>
        <p:cNvGrpSpPr/>
        <p:nvPr/>
      </p:nvGrpSpPr>
      <p:grpSpPr>
        <a:xfrm>
          <a:off x="0" y="0"/>
          <a:ext cx="0" cy="0"/>
          <a:chOff x="0" y="0"/>
          <a:chExt cx="0" cy="0"/>
        </a:xfrm>
      </p:grpSpPr>
      <p:sp>
        <p:nvSpPr>
          <p:cNvPr id="11" name="Picture Placeholder 8">
            <a:extLst>
              <a:ext uri="{FF2B5EF4-FFF2-40B4-BE49-F238E27FC236}">
                <a16:creationId xmlns:a16="http://schemas.microsoft.com/office/drawing/2014/main" id="{9E481FD9-F09C-BA4D-9951-230A0DD955C5}"/>
              </a:ext>
            </a:extLst>
          </p:cNvPr>
          <p:cNvSpPr>
            <a:spLocks noGrp="1"/>
          </p:cNvSpPr>
          <p:nvPr>
            <p:ph type="pic" sz="quarter" idx="14"/>
          </p:nvPr>
        </p:nvSpPr>
        <p:spPr>
          <a:xfrm>
            <a:off x="1069999" y="2677076"/>
            <a:ext cx="2010401" cy="804672"/>
          </a:xfrm>
          <a:prstGeom prst="rect">
            <a:avLst/>
          </a:prstGeom>
          <a:solidFill>
            <a:schemeClr val="bg1">
              <a:lumMod val="95000"/>
            </a:schemeClr>
          </a:solidFill>
        </p:spPr>
        <p:txBody>
          <a:bodyPr>
            <a:normAutofit/>
          </a:bodyPr>
          <a:lstStyle>
            <a:lvl1pPr>
              <a:defRPr sz="1051"/>
            </a:lvl1pPr>
          </a:lstStyle>
          <a:p>
            <a:endParaRPr lang="en-US"/>
          </a:p>
        </p:txBody>
      </p:sp>
      <p:sp>
        <p:nvSpPr>
          <p:cNvPr id="9" name="Picture Placeholder 8">
            <a:extLst>
              <a:ext uri="{FF2B5EF4-FFF2-40B4-BE49-F238E27FC236}">
                <a16:creationId xmlns:a16="http://schemas.microsoft.com/office/drawing/2014/main" id="{277E72CB-7F04-D84A-BF9C-9774DD8BC512}"/>
              </a:ext>
            </a:extLst>
          </p:cNvPr>
          <p:cNvSpPr>
            <a:spLocks noGrp="1"/>
          </p:cNvSpPr>
          <p:nvPr>
            <p:ph type="pic" sz="quarter" idx="15"/>
          </p:nvPr>
        </p:nvSpPr>
        <p:spPr>
          <a:xfrm>
            <a:off x="5090800" y="2677076"/>
            <a:ext cx="2010401" cy="804672"/>
          </a:xfrm>
          <a:prstGeom prst="rect">
            <a:avLst/>
          </a:prstGeom>
          <a:solidFill>
            <a:schemeClr val="bg1">
              <a:lumMod val="95000"/>
            </a:schemeClr>
          </a:solidFill>
        </p:spPr>
        <p:txBody>
          <a:bodyPr>
            <a:normAutofit/>
          </a:bodyPr>
          <a:lstStyle>
            <a:lvl1pPr>
              <a:defRPr sz="1051"/>
            </a:lvl1pPr>
          </a:lstStyle>
          <a:p>
            <a:endParaRPr lang="en-US"/>
          </a:p>
        </p:txBody>
      </p:sp>
      <p:sp>
        <p:nvSpPr>
          <p:cNvPr id="10" name="Picture Placeholder 8">
            <a:extLst>
              <a:ext uri="{FF2B5EF4-FFF2-40B4-BE49-F238E27FC236}">
                <a16:creationId xmlns:a16="http://schemas.microsoft.com/office/drawing/2014/main" id="{38CD4847-8A47-2545-9CF1-8C437D37DA5B}"/>
              </a:ext>
            </a:extLst>
          </p:cNvPr>
          <p:cNvSpPr>
            <a:spLocks noGrp="1"/>
          </p:cNvSpPr>
          <p:nvPr>
            <p:ph type="pic" sz="quarter" idx="16"/>
          </p:nvPr>
        </p:nvSpPr>
        <p:spPr>
          <a:xfrm>
            <a:off x="9111600" y="2677076"/>
            <a:ext cx="2010401" cy="804672"/>
          </a:xfrm>
          <a:prstGeom prst="rect">
            <a:avLst/>
          </a:prstGeom>
          <a:solidFill>
            <a:schemeClr val="bg1">
              <a:lumMod val="95000"/>
            </a:schemeClr>
          </a:solidFill>
        </p:spPr>
        <p:txBody>
          <a:bodyPr>
            <a:normAutofit/>
          </a:bodyPr>
          <a:lstStyle>
            <a:lvl1pPr>
              <a:defRPr sz="1051"/>
            </a:lvl1pPr>
          </a:lstStyle>
          <a:p>
            <a:endParaRPr lang="en-US"/>
          </a:p>
        </p:txBody>
      </p:sp>
      <p:sp>
        <p:nvSpPr>
          <p:cNvPr id="12" name="Picture Placeholder 8">
            <a:extLst>
              <a:ext uri="{FF2B5EF4-FFF2-40B4-BE49-F238E27FC236}">
                <a16:creationId xmlns:a16="http://schemas.microsoft.com/office/drawing/2014/main" id="{8AA873F2-5DFE-C640-AEAD-5A96923A481E}"/>
              </a:ext>
            </a:extLst>
          </p:cNvPr>
          <p:cNvSpPr>
            <a:spLocks noGrp="1"/>
          </p:cNvSpPr>
          <p:nvPr>
            <p:ph type="pic" sz="quarter" idx="17"/>
          </p:nvPr>
        </p:nvSpPr>
        <p:spPr>
          <a:xfrm>
            <a:off x="3080399" y="3884084"/>
            <a:ext cx="2010401" cy="804672"/>
          </a:xfrm>
          <a:prstGeom prst="rect">
            <a:avLst/>
          </a:prstGeom>
          <a:solidFill>
            <a:schemeClr val="bg1">
              <a:lumMod val="95000"/>
            </a:schemeClr>
          </a:solidFill>
        </p:spPr>
        <p:txBody>
          <a:bodyPr>
            <a:normAutofit/>
          </a:bodyPr>
          <a:lstStyle>
            <a:lvl1pPr>
              <a:defRPr sz="1051"/>
            </a:lvl1pPr>
          </a:lstStyle>
          <a:p>
            <a:endParaRPr lang="en-US"/>
          </a:p>
        </p:txBody>
      </p:sp>
      <p:sp>
        <p:nvSpPr>
          <p:cNvPr id="13" name="Picture Placeholder 8">
            <a:extLst>
              <a:ext uri="{FF2B5EF4-FFF2-40B4-BE49-F238E27FC236}">
                <a16:creationId xmlns:a16="http://schemas.microsoft.com/office/drawing/2014/main" id="{C329C1EA-DC5E-0A4A-82B8-31BC020A980D}"/>
              </a:ext>
            </a:extLst>
          </p:cNvPr>
          <p:cNvSpPr>
            <a:spLocks noGrp="1"/>
          </p:cNvSpPr>
          <p:nvPr>
            <p:ph type="pic" sz="quarter" idx="18"/>
          </p:nvPr>
        </p:nvSpPr>
        <p:spPr>
          <a:xfrm>
            <a:off x="7101200" y="3884084"/>
            <a:ext cx="2010401" cy="804672"/>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86349256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1_slide">
    <p:spTree>
      <p:nvGrpSpPr>
        <p:cNvPr id="1" name=""/>
        <p:cNvGrpSpPr/>
        <p:nvPr/>
      </p:nvGrpSpPr>
      <p:grpSpPr>
        <a:xfrm>
          <a:off x="0" y="0"/>
          <a:ext cx="0" cy="0"/>
          <a:chOff x="0" y="0"/>
          <a:chExt cx="0" cy="0"/>
        </a:xfrm>
      </p:grpSpPr>
      <p:sp>
        <p:nvSpPr>
          <p:cNvPr id="11" name="Picture Placeholder 8">
            <a:extLst>
              <a:ext uri="{FF2B5EF4-FFF2-40B4-BE49-F238E27FC236}">
                <a16:creationId xmlns:a16="http://schemas.microsoft.com/office/drawing/2014/main" id="{9E481FD9-F09C-BA4D-9951-230A0DD955C5}"/>
              </a:ext>
            </a:extLst>
          </p:cNvPr>
          <p:cNvSpPr>
            <a:spLocks noGrp="1"/>
          </p:cNvSpPr>
          <p:nvPr>
            <p:ph type="pic" sz="quarter" idx="14"/>
          </p:nvPr>
        </p:nvSpPr>
        <p:spPr>
          <a:xfrm>
            <a:off x="780799" y="1977749"/>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24" name="Picture Placeholder 8">
            <a:extLst>
              <a:ext uri="{FF2B5EF4-FFF2-40B4-BE49-F238E27FC236}">
                <a16:creationId xmlns:a16="http://schemas.microsoft.com/office/drawing/2014/main" id="{B00E25EF-5B78-5C40-A906-0744167719C3}"/>
              </a:ext>
            </a:extLst>
          </p:cNvPr>
          <p:cNvSpPr>
            <a:spLocks noGrp="1"/>
          </p:cNvSpPr>
          <p:nvPr>
            <p:ph type="pic" sz="quarter" idx="15"/>
          </p:nvPr>
        </p:nvSpPr>
        <p:spPr>
          <a:xfrm>
            <a:off x="3525120" y="1977749"/>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25" name="Picture Placeholder 8">
            <a:extLst>
              <a:ext uri="{FF2B5EF4-FFF2-40B4-BE49-F238E27FC236}">
                <a16:creationId xmlns:a16="http://schemas.microsoft.com/office/drawing/2014/main" id="{02FDB7C5-5967-A947-A543-23BD4596D68E}"/>
              </a:ext>
            </a:extLst>
          </p:cNvPr>
          <p:cNvSpPr>
            <a:spLocks noGrp="1"/>
          </p:cNvSpPr>
          <p:nvPr>
            <p:ph type="pic" sz="quarter" idx="16"/>
          </p:nvPr>
        </p:nvSpPr>
        <p:spPr>
          <a:xfrm>
            <a:off x="6269441" y="1977749"/>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26" name="Picture Placeholder 8">
            <a:extLst>
              <a:ext uri="{FF2B5EF4-FFF2-40B4-BE49-F238E27FC236}">
                <a16:creationId xmlns:a16="http://schemas.microsoft.com/office/drawing/2014/main" id="{1E31D769-A895-EC4D-95ED-918AE5B37CE0}"/>
              </a:ext>
            </a:extLst>
          </p:cNvPr>
          <p:cNvSpPr>
            <a:spLocks noGrp="1"/>
          </p:cNvSpPr>
          <p:nvPr>
            <p:ph type="pic" sz="quarter" idx="17"/>
          </p:nvPr>
        </p:nvSpPr>
        <p:spPr>
          <a:xfrm>
            <a:off x="9013761" y="1977749"/>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27" name="Picture Placeholder 8">
            <a:extLst>
              <a:ext uri="{FF2B5EF4-FFF2-40B4-BE49-F238E27FC236}">
                <a16:creationId xmlns:a16="http://schemas.microsoft.com/office/drawing/2014/main" id="{201607AD-276F-BD4E-9E7B-CEC512B83D91}"/>
              </a:ext>
            </a:extLst>
          </p:cNvPr>
          <p:cNvSpPr>
            <a:spLocks noGrp="1"/>
          </p:cNvSpPr>
          <p:nvPr>
            <p:ph type="pic" sz="quarter" idx="18"/>
          </p:nvPr>
        </p:nvSpPr>
        <p:spPr>
          <a:xfrm>
            <a:off x="780799" y="3236659"/>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28" name="Picture Placeholder 8">
            <a:extLst>
              <a:ext uri="{FF2B5EF4-FFF2-40B4-BE49-F238E27FC236}">
                <a16:creationId xmlns:a16="http://schemas.microsoft.com/office/drawing/2014/main" id="{FC53868E-8AC0-E84A-AF05-6CA9A285255B}"/>
              </a:ext>
            </a:extLst>
          </p:cNvPr>
          <p:cNvSpPr>
            <a:spLocks noGrp="1"/>
          </p:cNvSpPr>
          <p:nvPr>
            <p:ph type="pic" sz="quarter" idx="19"/>
          </p:nvPr>
        </p:nvSpPr>
        <p:spPr>
          <a:xfrm>
            <a:off x="3525120" y="3236659"/>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29" name="Picture Placeholder 8">
            <a:extLst>
              <a:ext uri="{FF2B5EF4-FFF2-40B4-BE49-F238E27FC236}">
                <a16:creationId xmlns:a16="http://schemas.microsoft.com/office/drawing/2014/main" id="{87F80031-74B9-2E41-87A9-A5139AA128E0}"/>
              </a:ext>
            </a:extLst>
          </p:cNvPr>
          <p:cNvSpPr>
            <a:spLocks noGrp="1"/>
          </p:cNvSpPr>
          <p:nvPr>
            <p:ph type="pic" sz="quarter" idx="20"/>
          </p:nvPr>
        </p:nvSpPr>
        <p:spPr>
          <a:xfrm>
            <a:off x="6269441" y="3236659"/>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30" name="Picture Placeholder 8">
            <a:extLst>
              <a:ext uri="{FF2B5EF4-FFF2-40B4-BE49-F238E27FC236}">
                <a16:creationId xmlns:a16="http://schemas.microsoft.com/office/drawing/2014/main" id="{E378ED47-B244-2548-8421-629773EA778A}"/>
              </a:ext>
            </a:extLst>
          </p:cNvPr>
          <p:cNvSpPr>
            <a:spLocks noGrp="1"/>
          </p:cNvSpPr>
          <p:nvPr>
            <p:ph type="pic" sz="quarter" idx="21"/>
          </p:nvPr>
        </p:nvSpPr>
        <p:spPr>
          <a:xfrm>
            <a:off x="9013761" y="3236659"/>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31" name="Picture Placeholder 8">
            <a:extLst>
              <a:ext uri="{FF2B5EF4-FFF2-40B4-BE49-F238E27FC236}">
                <a16:creationId xmlns:a16="http://schemas.microsoft.com/office/drawing/2014/main" id="{7E432B6E-20B0-804F-AEE6-194845FC8ACB}"/>
              </a:ext>
            </a:extLst>
          </p:cNvPr>
          <p:cNvSpPr>
            <a:spLocks noGrp="1"/>
          </p:cNvSpPr>
          <p:nvPr>
            <p:ph type="pic" sz="quarter" idx="22"/>
          </p:nvPr>
        </p:nvSpPr>
        <p:spPr>
          <a:xfrm>
            <a:off x="780799" y="4495568"/>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32" name="Picture Placeholder 8">
            <a:extLst>
              <a:ext uri="{FF2B5EF4-FFF2-40B4-BE49-F238E27FC236}">
                <a16:creationId xmlns:a16="http://schemas.microsoft.com/office/drawing/2014/main" id="{07571149-3B48-A046-8B39-52BDC6FEEA16}"/>
              </a:ext>
            </a:extLst>
          </p:cNvPr>
          <p:cNvSpPr>
            <a:spLocks noGrp="1"/>
          </p:cNvSpPr>
          <p:nvPr>
            <p:ph type="pic" sz="quarter" idx="23"/>
          </p:nvPr>
        </p:nvSpPr>
        <p:spPr>
          <a:xfrm>
            <a:off x="3525120" y="4495568"/>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33" name="Picture Placeholder 8">
            <a:extLst>
              <a:ext uri="{FF2B5EF4-FFF2-40B4-BE49-F238E27FC236}">
                <a16:creationId xmlns:a16="http://schemas.microsoft.com/office/drawing/2014/main" id="{8062579F-7ED7-124E-BFFB-4CFC4F1B2104}"/>
              </a:ext>
            </a:extLst>
          </p:cNvPr>
          <p:cNvSpPr>
            <a:spLocks noGrp="1"/>
          </p:cNvSpPr>
          <p:nvPr>
            <p:ph type="pic" sz="quarter" idx="24"/>
          </p:nvPr>
        </p:nvSpPr>
        <p:spPr>
          <a:xfrm>
            <a:off x="6269441" y="4495568"/>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34" name="Picture Placeholder 8">
            <a:extLst>
              <a:ext uri="{FF2B5EF4-FFF2-40B4-BE49-F238E27FC236}">
                <a16:creationId xmlns:a16="http://schemas.microsoft.com/office/drawing/2014/main" id="{27FD66BC-56B6-724F-962D-220EEF452575}"/>
              </a:ext>
            </a:extLst>
          </p:cNvPr>
          <p:cNvSpPr>
            <a:spLocks noGrp="1"/>
          </p:cNvSpPr>
          <p:nvPr>
            <p:ph type="pic" sz="quarter" idx="25"/>
          </p:nvPr>
        </p:nvSpPr>
        <p:spPr>
          <a:xfrm>
            <a:off x="9013761" y="4495568"/>
            <a:ext cx="2397440" cy="892514"/>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95273360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2_slide">
    <p:spTree>
      <p:nvGrpSpPr>
        <p:cNvPr id="1" name=""/>
        <p:cNvGrpSpPr/>
        <p:nvPr/>
      </p:nvGrpSpPr>
      <p:grpSpPr>
        <a:xfrm>
          <a:off x="0" y="0"/>
          <a:ext cx="0" cy="0"/>
          <a:chOff x="0" y="0"/>
          <a:chExt cx="0" cy="0"/>
        </a:xfrm>
      </p:grpSpPr>
      <p:sp>
        <p:nvSpPr>
          <p:cNvPr id="17" name="Picture Placeholder 8">
            <a:extLst>
              <a:ext uri="{FF2B5EF4-FFF2-40B4-BE49-F238E27FC236}">
                <a16:creationId xmlns:a16="http://schemas.microsoft.com/office/drawing/2014/main" id="{D34CD519-EE3F-594D-B640-A4759BC74958}"/>
              </a:ext>
            </a:extLst>
          </p:cNvPr>
          <p:cNvSpPr>
            <a:spLocks noGrp="1"/>
          </p:cNvSpPr>
          <p:nvPr>
            <p:ph type="pic" sz="quarter" idx="14"/>
          </p:nvPr>
        </p:nvSpPr>
        <p:spPr>
          <a:xfrm>
            <a:off x="747589" y="1735566"/>
            <a:ext cx="3454687" cy="3999122"/>
          </a:xfrm>
          <a:prstGeom prst="rect">
            <a:avLst/>
          </a:prstGeom>
          <a:solidFill>
            <a:schemeClr val="bg1">
              <a:lumMod val="95000"/>
            </a:schemeClr>
          </a:solidFill>
        </p:spPr>
        <p:txBody>
          <a:bodyPr>
            <a:normAutofit/>
          </a:bodyPr>
          <a:lstStyle>
            <a:lvl1pPr>
              <a:defRPr sz="1051"/>
            </a:lvl1pPr>
          </a:lstStyle>
          <a:p>
            <a:endParaRPr lang="en-US"/>
          </a:p>
        </p:txBody>
      </p:sp>
      <p:sp>
        <p:nvSpPr>
          <p:cNvPr id="18" name="Picture Placeholder 8">
            <a:extLst>
              <a:ext uri="{FF2B5EF4-FFF2-40B4-BE49-F238E27FC236}">
                <a16:creationId xmlns:a16="http://schemas.microsoft.com/office/drawing/2014/main" id="{3073A1D2-50E0-FA4F-B681-30A72EC2A9B8}"/>
              </a:ext>
            </a:extLst>
          </p:cNvPr>
          <p:cNvSpPr>
            <a:spLocks noGrp="1"/>
          </p:cNvSpPr>
          <p:nvPr>
            <p:ph type="pic" sz="quarter" idx="15"/>
          </p:nvPr>
        </p:nvSpPr>
        <p:spPr>
          <a:xfrm>
            <a:off x="4330279" y="1735566"/>
            <a:ext cx="3454687" cy="3999122"/>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310142048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3_slide">
    <p:spTree>
      <p:nvGrpSpPr>
        <p:cNvPr id="1" name=""/>
        <p:cNvGrpSpPr/>
        <p:nvPr/>
      </p:nvGrpSpPr>
      <p:grpSpPr>
        <a:xfrm>
          <a:off x="0" y="0"/>
          <a:ext cx="0" cy="0"/>
          <a:chOff x="0" y="0"/>
          <a:chExt cx="0" cy="0"/>
        </a:xfrm>
      </p:grpSpPr>
      <p:sp>
        <p:nvSpPr>
          <p:cNvPr id="5" name="Picture Placeholder 8">
            <a:extLst>
              <a:ext uri="{FF2B5EF4-FFF2-40B4-BE49-F238E27FC236}">
                <a16:creationId xmlns:a16="http://schemas.microsoft.com/office/drawing/2014/main" id="{5B647704-C8A0-9340-AA81-BE267EBDF796}"/>
              </a:ext>
            </a:extLst>
          </p:cNvPr>
          <p:cNvSpPr>
            <a:spLocks noGrp="1"/>
          </p:cNvSpPr>
          <p:nvPr>
            <p:ph type="pic" sz="quarter" idx="14"/>
          </p:nvPr>
        </p:nvSpPr>
        <p:spPr>
          <a:xfrm>
            <a:off x="7548023" y="-11151"/>
            <a:ext cx="4643977" cy="6869151"/>
          </a:xfrm>
          <a:custGeom>
            <a:avLst/>
            <a:gdLst>
              <a:gd name="connsiteX0" fmla="*/ 0 w 16731340"/>
              <a:gd name="connsiteY0" fmla="*/ 0 h 14412684"/>
              <a:gd name="connsiteX1" fmla="*/ 16731340 w 16731340"/>
              <a:gd name="connsiteY1" fmla="*/ 0 h 14412684"/>
              <a:gd name="connsiteX2" fmla="*/ 16731340 w 16731340"/>
              <a:gd name="connsiteY2" fmla="*/ 14412684 h 14412684"/>
              <a:gd name="connsiteX3" fmla="*/ 0 w 16731340"/>
              <a:gd name="connsiteY3" fmla="*/ 14412684 h 14412684"/>
              <a:gd name="connsiteX4" fmla="*/ 0 w 16731340"/>
              <a:gd name="connsiteY4" fmla="*/ 0 h 14412684"/>
              <a:gd name="connsiteX0" fmla="*/ 0 w 16731340"/>
              <a:gd name="connsiteY0" fmla="*/ 0 h 14412684"/>
              <a:gd name="connsiteX1" fmla="*/ 16731340 w 16731340"/>
              <a:gd name="connsiteY1" fmla="*/ 0 h 14412684"/>
              <a:gd name="connsiteX2" fmla="*/ 16731340 w 16731340"/>
              <a:gd name="connsiteY2" fmla="*/ 14412684 h 14412684"/>
              <a:gd name="connsiteX3" fmla="*/ 4259766 w 16731340"/>
              <a:gd name="connsiteY3" fmla="*/ 14412684 h 14412684"/>
              <a:gd name="connsiteX4" fmla="*/ 0 w 16731340"/>
              <a:gd name="connsiteY4" fmla="*/ 0 h 14412684"/>
              <a:gd name="connsiteX0" fmla="*/ 0 w 16820550"/>
              <a:gd name="connsiteY0" fmla="*/ 22303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22303 h 14412684"/>
              <a:gd name="connsiteX0" fmla="*/ 0 w 16820550"/>
              <a:gd name="connsiteY0" fmla="*/ 0 h 14457288"/>
              <a:gd name="connsiteX1" fmla="*/ 16820550 w 16820550"/>
              <a:gd name="connsiteY1" fmla="*/ 44604 h 14457288"/>
              <a:gd name="connsiteX2" fmla="*/ 16820550 w 16820550"/>
              <a:gd name="connsiteY2" fmla="*/ 14457288 h 14457288"/>
              <a:gd name="connsiteX3" fmla="*/ 4348976 w 16820550"/>
              <a:gd name="connsiteY3" fmla="*/ 14457288 h 14457288"/>
              <a:gd name="connsiteX4" fmla="*/ 0 w 16820550"/>
              <a:gd name="connsiteY4" fmla="*/ 0 h 14457288"/>
              <a:gd name="connsiteX0" fmla="*/ 0 w 16820550"/>
              <a:gd name="connsiteY0" fmla="*/ 1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1 h 14412684"/>
              <a:gd name="connsiteX0" fmla="*/ 0 w 16820550"/>
              <a:gd name="connsiteY0" fmla="*/ 1 h 14412684"/>
              <a:gd name="connsiteX1" fmla="*/ 16820550 w 16820550"/>
              <a:gd name="connsiteY1" fmla="*/ 0 h 14412684"/>
              <a:gd name="connsiteX2" fmla="*/ 16820550 w 16820550"/>
              <a:gd name="connsiteY2" fmla="*/ 14412684 h 14412684"/>
              <a:gd name="connsiteX3" fmla="*/ 8620520 w 16820550"/>
              <a:gd name="connsiteY3" fmla="*/ 14389249 h 14412684"/>
              <a:gd name="connsiteX4" fmla="*/ 0 w 16820550"/>
              <a:gd name="connsiteY4" fmla="*/ 1 h 14412684"/>
              <a:gd name="connsiteX0" fmla="*/ 0 w 16820550"/>
              <a:gd name="connsiteY0" fmla="*/ 1 h 14412684"/>
              <a:gd name="connsiteX1" fmla="*/ 16820550 w 16820550"/>
              <a:gd name="connsiteY1" fmla="*/ 0 h 14412684"/>
              <a:gd name="connsiteX2" fmla="*/ 16820550 w 16820550"/>
              <a:gd name="connsiteY2" fmla="*/ 14412684 h 14412684"/>
              <a:gd name="connsiteX3" fmla="*/ 7622496 w 16820550"/>
              <a:gd name="connsiteY3" fmla="*/ 14412684 h 14412684"/>
              <a:gd name="connsiteX4" fmla="*/ 0 w 16820550"/>
              <a:gd name="connsiteY4" fmla="*/ 1 h 14412684"/>
              <a:gd name="connsiteX0" fmla="*/ 0 w 16101972"/>
              <a:gd name="connsiteY0" fmla="*/ 0 h 14436119"/>
              <a:gd name="connsiteX1" fmla="*/ 16101972 w 16101972"/>
              <a:gd name="connsiteY1" fmla="*/ 23435 h 14436119"/>
              <a:gd name="connsiteX2" fmla="*/ 16101972 w 16101972"/>
              <a:gd name="connsiteY2" fmla="*/ 14436119 h 14436119"/>
              <a:gd name="connsiteX3" fmla="*/ 6903918 w 16101972"/>
              <a:gd name="connsiteY3" fmla="*/ 14436119 h 14436119"/>
              <a:gd name="connsiteX4" fmla="*/ 0 w 16101972"/>
              <a:gd name="connsiteY4" fmla="*/ 0 h 14436119"/>
              <a:gd name="connsiteX0" fmla="*/ 0 w 16620945"/>
              <a:gd name="connsiteY0" fmla="*/ 0 h 14436119"/>
              <a:gd name="connsiteX1" fmla="*/ 16620945 w 16620945"/>
              <a:gd name="connsiteY1" fmla="*/ 23435 h 14436119"/>
              <a:gd name="connsiteX2" fmla="*/ 16620945 w 16620945"/>
              <a:gd name="connsiteY2" fmla="*/ 14436119 h 14436119"/>
              <a:gd name="connsiteX3" fmla="*/ 7422891 w 16620945"/>
              <a:gd name="connsiteY3" fmla="*/ 14436119 h 14436119"/>
              <a:gd name="connsiteX4" fmla="*/ 0 w 16620945"/>
              <a:gd name="connsiteY4" fmla="*/ 0 h 14436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20945" h="14436119">
                <a:moveTo>
                  <a:pt x="0" y="0"/>
                </a:moveTo>
                <a:lnTo>
                  <a:pt x="16620945" y="23435"/>
                </a:lnTo>
                <a:lnTo>
                  <a:pt x="16620945" y="14436119"/>
                </a:lnTo>
                <a:lnTo>
                  <a:pt x="7422891" y="14436119"/>
                </a:lnTo>
                <a:lnTo>
                  <a:pt x="0" y="0"/>
                </a:lnTo>
                <a:close/>
              </a:path>
            </a:pathLst>
          </a:cu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65525638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4_slide">
    <p:spTree>
      <p:nvGrpSpPr>
        <p:cNvPr id="1" name=""/>
        <p:cNvGrpSpPr/>
        <p:nvPr/>
      </p:nvGrpSpPr>
      <p:grpSpPr>
        <a:xfrm>
          <a:off x="0" y="0"/>
          <a:ext cx="0" cy="0"/>
          <a:chOff x="0" y="0"/>
          <a:chExt cx="0" cy="0"/>
        </a:xfrm>
      </p:grpSpPr>
      <p:sp>
        <p:nvSpPr>
          <p:cNvPr id="17" name="Picture Placeholder 8">
            <a:extLst>
              <a:ext uri="{FF2B5EF4-FFF2-40B4-BE49-F238E27FC236}">
                <a16:creationId xmlns:a16="http://schemas.microsoft.com/office/drawing/2014/main" id="{D34CD519-EE3F-594D-B640-A4759BC74958}"/>
              </a:ext>
            </a:extLst>
          </p:cNvPr>
          <p:cNvSpPr>
            <a:spLocks noGrp="1"/>
          </p:cNvSpPr>
          <p:nvPr>
            <p:ph type="pic" sz="quarter" idx="14"/>
          </p:nvPr>
        </p:nvSpPr>
        <p:spPr>
          <a:xfrm>
            <a:off x="4407323" y="1735566"/>
            <a:ext cx="3454687" cy="3999122"/>
          </a:xfrm>
          <a:prstGeom prst="rect">
            <a:avLst/>
          </a:prstGeom>
          <a:solidFill>
            <a:schemeClr val="bg1">
              <a:lumMod val="95000"/>
            </a:schemeClr>
          </a:solidFill>
        </p:spPr>
        <p:txBody>
          <a:bodyPr>
            <a:normAutofit/>
          </a:bodyPr>
          <a:lstStyle>
            <a:lvl1pPr>
              <a:defRPr sz="1051"/>
            </a:lvl1pPr>
          </a:lstStyle>
          <a:p>
            <a:endParaRPr lang="en-US"/>
          </a:p>
        </p:txBody>
      </p:sp>
      <p:sp>
        <p:nvSpPr>
          <p:cNvPr id="18" name="Picture Placeholder 8">
            <a:extLst>
              <a:ext uri="{FF2B5EF4-FFF2-40B4-BE49-F238E27FC236}">
                <a16:creationId xmlns:a16="http://schemas.microsoft.com/office/drawing/2014/main" id="{3073A1D2-50E0-FA4F-B681-30A72EC2A9B8}"/>
              </a:ext>
            </a:extLst>
          </p:cNvPr>
          <p:cNvSpPr>
            <a:spLocks noGrp="1"/>
          </p:cNvSpPr>
          <p:nvPr>
            <p:ph type="pic" sz="quarter" idx="15"/>
          </p:nvPr>
        </p:nvSpPr>
        <p:spPr>
          <a:xfrm>
            <a:off x="7990013" y="1735566"/>
            <a:ext cx="3454687" cy="3999122"/>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98178105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5_slide">
    <p:spTree>
      <p:nvGrpSpPr>
        <p:cNvPr id="1" name=""/>
        <p:cNvGrpSpPr/>
        <p:nvPr/>
      </p:nvGrpSpPr>
      <p:grpSpPr>
        <a:xfrm>
          <a:off x="0" y="0"/>
          <a:ext cx="0" cy="0"/>
          <a:chOff x="0" y="0"/>
          <a:chExt cx="0" cy="0"/>
        </a:xfrm>
      </p:grpSpPr>
      <p:sp>
        <p:nvSpPr>
          <p:cNvPr id="5" name="Picture Placeholder 8">
            <a:extLst>
              <a:ext uri="{FF2B5EF4-FFF2-40B4-BE49-F238E27FC236}">
                <a16:creationId xmlns:a16="http://schemas.microsoft.com/office/drawing/2014/main" id="{5B647704-C8A0-9340-AA81-BE267EBDF796}"/>
              </a:ext>
            </a:extLst>
          </p:cNvPr>
          <p:cNvSpPr>
            <a:spLocks noGrp="1"/>
          </p:cNvSpPr>
          <p:nvPr>
            <p:ph type="pic" sz="quarter" idx="14"/>
          </p:nvPr>
        </p:nvSpPr>
        <p:spPr>
          <a:xfrm>
            <a:off x="4379579" y="-11152"/>
            <a:ext cx="7812421" cy="6869151"/>
          </a:xfrm>
          <a:custGeom>
            <a:avLst/>
            <a:gdLst>
              <a:gd name="connsiteX0" fmla="*/ 0 w 16731340"/>
              <a:gd name="connsiteY0" fmla="*/ 0 h 14412684"/>
              <a:gd name="connsiteX1" fmla="*/ 16731340 w 16731340"/>
              <a:gd name="connsiteY1" fmla="*/ 0 h 14412684"/>
              <a:gd name="connsiteX2" fmla="*/ 16731340 w 16731340"/>
              <a:gd name="connsiteY2" fmla="*/ 14412684 h 14412684"/>
              <a:gd name="connsiteX3" fmla="*/ 0 w 16731340"/>
              <a:gd name="connsiteY3" fmla="*/ 14412684 h 14412684"/>
              <a:gd name="connsiteX4" fmla="*/ 0 w 16731340"/>
              <a:gd name="connsiteY4" fmla="*/ 0 h 14412684"/>
              <a:gd name="connsiteX0" fmla="*/ 0 w 16731340"/>
              <a:gd name="connsiteY0" fmla="*/ 0 h 14412684"/>
              <a:gd name="connsiteX1" fmla="*/ 16731340 w 16731340"/>
              <a:gd name="connsiteY1" fmla="*/ 0 h 14412684"/>
              <a:gd name="connsiteX2" fmla="*/ 16731340 w 16731340"/>
              <a:gd name="connsiteY2" fmla="*/ 14412684 h 14412684"/>
              <a:gd name="connsiteX3" fmla="*/ 4259766 w 16731340"/>
              <a:gd name="connsiteY3" fmla="*/ 14412684 h 14412684"/>
              <a:gd name="connsiteX4" fmla="*/ 0 w 16731340"/>
              <a:gd name="connsiteY4" fmla="*/ 0 h 14412684"/>
              <a:gd name="connsiteX0" fmla="*/ 0 w 16820550"/>
              <a:gd name="connsiteY0" fmla="*/ 22303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22303 h 14412684"/>
              <a:gd name="connsiteX0" fmla="*/ 0 w 16820550"/>
              <a:gd name="connsiteY0" fmla="*/ 0 h 14457288"/>
              <a:gd name="connsiteX1" fmla="*/ 16820550 w 16820550"/>
              <a:gd name="connsiteY1" fmla="*/ 44604 h 14457288"/>
              <a:gd name="connsiteX2" fmla="*/ 16820550 w 16820550"/>
              <a:gd name="connsiteY2" fmla="*/ 14457288 h 14457288"/>
              <a:gd name="connsiteX3" fmla="*/ 4348976 w 16820550"/>
              <a:gd name="connsiteY3" fmla="*/ 14457288 h 14457288"/>
              <a:gd name="connsiteX4" fmla="*/ 0 w 16820550"/>
              <a:gd name="connsiteY4" fmla="*/ 0 h 14457288"/>
              <a:gd name="connsiteX0" fmla="*/ 0 w 16820550"/>
              <a:gd name="connsiteY0" fmla="*/ 1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1 h 14412684"/>
              <a:gd name="connsiteX0" fmla="*/ 0 w 16820550"/>
              <a:gd name="connsiteY0" fmla="*/ 1 h 14412684"/>
              <a:gd name="connsiteX1" fmla="*/ 16820550 w 16820550"/>
              <a:gd name="connsiteY1" fmla="*/ 0 h 14412684"/>
              <a:gd name="connsiteX2" fmla="*/ 16820550 w 16820550"/>
              <a:gd name="connsiteY2" fmla="*/ 14412684 h 14412684"/>
              <a:gd name="connsiteX3" fmla="*/ 8620520 w 16820550"/>
              <a:gd name="connsiteY3" fmla="*/ 14389249 h 14412684"/>
              <a:gd name="connsiteX4" fmla="*/ 0 w 16820550"/>
              <a:gd name="connsiteY4" fmla="*/ 1 h 14412684"/>
              <a:gd name="connsiteX0" fmla="*/ 0 w 16820550"/>
              <a:gd name="connsiteY0" fmla="*/ 1 h 14412684"/>
              <a:gd name="connsiteX1" fmla="*/ 16820550 w 16820550"/>
              <a:gd name="connsiteY1" fmla="*/ 0 h 14412684"/>
              <a:gd name="connsiteX2" fmla="*/ 16820550 w 16820550"/>
              <a:gd name="connsiteY2" fmla="*/ 14412684 h 14412684"/>
              <a:gd name="connsiteX3" fmla="*/ 7622496 w 16820550"/>
              <a:gd name="connsiteY3" fmla="*/ 14412684 h 14412684"/>
              <a:gd name="connsiteX4" fmla="*/ 0 w 16820550"/>
              <a:gd name="connsiteY4" fmla="*/ 1 h 14412684"/>
              <a:gd name="connsiteX0" fmla="*/ 0 w 16101972"/>
              <a:gd name="connsiteY0" fmla="*/ 0 h 14436119"/>
              <a:gd name="connsiteX1" fmla="*/ 16101972 w 16101972"/>
              <a:gd name="connsiteY1" fmla="*/ 23435 h 14436119"/>
              <a:gd name="connsiteX2" fmla="*/ 16101972 w 16101972"/>
              <a:gd name="connsiteY2" fmla="*/ 14436119 h 14436119"/>
              <a:gd name="connsiteX3" fmla="*/ 6903918 w 16101972"/>
              <a:gd name="connsiteY3" fmla="*/ 14436119 h 14436119"/>
              <a:gd name="connsiteX4" fmla="*/ 0 w 16101972"/>
              <a:gd name="connsiteY4" fmla="*/ 0 h 14436119"/>
              <a:gd name="connsiteX0" fmla="*/ 0 w 16620945"/>
              <a:gd name="connsiteY0" fmla="*/ 0 h 14436119"/>
              <a:gd name="connsiteX1" fmla="*/ 16620945 w 16620945"/>
              <a:gd name="connsiteY1" fmla="*/ 23435 h 14436119"/>
              <a:gd name="connsiteX2" fmla="*/ 16620945 w 16620945"/>
              <a:gd name="connsiteY2" fmla="*/ 14436119 h 14436119"/>
              <a:gd name="connsiteX3" fmla="*/ 7422891 w 16620945"/>
              <a:gd name="connsiteY3" fmla="*/ 14436119 h 14436119"/>
              <a:gd name="connsiteX4" fmla="*/ 0 w 16620945"/>
              <a:gd name="connsiteY4" fmla="*/ 0 h 14436119"/>
              <a:gd name="connsiteX0" fmla="*/ 0 w 16620945"/>
              <a:gd name="connsiteY0" fmla="*/ 1 h 14436120"/>
              <a:gd name="connsiteX1" fmla="*/ 16581025 w 16620945"/>
              <a:gd name="connsiteY1" fmla="*/ 0 h 14436120"/>
              <a:gd name="connsiteX2" fmla="*/ 16620945 w 16620945"/>
              <a:gd name="connsiteY2" fmla="*/ 14436120 h 14436120"/>
              <a:gd name="connsiteX3" fmla="*/ 7422891 w 16620945"/>
              <a:gd name="connsiteY3" fmla="*/ 14436120 h 14436120"/>
              <a:gd name="connsiteX4" fmla="*/ 0 w 16620945"/>
              <a:gd name="connsiteY4" fmla="*/ 1 h 14436120"/>
              <a:gd name="connsiteX0" fmla="*/ 0 w 20573123"/>
              <a:gd name="connsiteY0" fmla="*/ 23436 h 14436120"/>
              <a:gd name="connsiteX1" fmla="*/ 20533203 w 20573123"/>
              <a:gd name="connsiteY1" fmla="*/ 0 h 14436120"/>
              <a:gd name="connsiteX2" fmla="*/ 20573123 w 20573123"/>
              <a:gd name="connsiteY2" fmla="*/ 14436120 h 14436120"/>
              <a:gd name="connsiteX3" fmla="*/ 11375069 w 20573123"/>
              <a:gd name="connsiteY3" fmla="*/ 14436120 h 14436120"/>
              <a:gd name="connsiteX4" fmla="*/ 0 w 20573123"/>
              <a:gd name="connsiteY4" fmla="*/ 23436 h 14436120"/>
              <a:gd name="connsiteX0" fmla="*/ 7387790 w 27960913"/>
              <a:gd name="connsiteY0" fmla="*/ 23436 h 14436120"/>
              <a:gd name="connsiteX1" fmla="*/ 27920993 w 27960913"/>
              <a:gd name="connsiteY1" fmla="*/ 0 h 14436120"/>
              <a:gd name="connsiteX2" fmla="*/ 27960913 w 27960913"/>
              <a:gd name="connsiteY2" fmla="*/ 14436120 h 14436120"/>
              <a:gd name="connsiteX3" fmla="*/ 0 w 27960913"/>
              <a:gd name="connsiteY3" fmla="*/ 14436120 h 14436120"/>
              <a:gd name="connsiteX4" fmla="*/ 7387790 w 27960913"/>
              <a:gd name="connsiteY4" fmla="*/ 23436 h 14436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60913" h="14436120">
                <a:moveTo>
                  <a:pt x="7387790" y="23436"/>
                </a:moveTo>
                <a:lnTo>
                  <a:pt x="27920993" y="0"/>
                </a:lnTo>
                <a:lnTo>
                  <a:pt x="27960913" y="14436120"/>
                </a:lnTo>
                <a:lnTo>
                  <a:pt x="0" y="14436120"/>
                </a:lnTo>
                <a:lnTo>
                  <a:pt x="7387790" y="23436"/>
                </a:lnTo>
                <a:close/>
              </a:path>
            </a:pathLst>
          </a:cu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29031818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340972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6_slide">
    <p:spTree>
      <p:nvGrpSpPr>
        <p:cNvPr id="1" name=""/>
        <p:cNvGrpSpPr/>
        <p:nvPr/>
      </p:nvGrpSpPr>
      <p:grpSpPr>
        <a:xfrm>
          <a:off x="0" y="0"/>
          <a:ext cx="0" cy="0"/>
          <a:chOff x="0" y="0"/>
          <a:chExt cx="0" cy="0"/>
        </a:xfrm>
      </p:grpSpPr>
      <p:sp>
        <p:nvSpPr>
          <p:cNvPr id="17" name="Picture Placeholder 8">
            <a:extLst>
              <a:ext uri="{FF2B5EF4-FFF2-40B4-BE49-F238E27FC236}">
                <a16:creationId xmlns:a16="http://schemas.microsoft.com/office/drawing/2014/main" id="{D34CD519-EE3F-594D-B640-A4759BC74958}"/>
              </a:ext>
            </a:extLst>
          </p:cNvPr>
          <p:cNvSpPr>
            <a:spLocks noGrp="1"/>
          </p:cNvSpPr>
          <p:nvPr>
            <p:ph type="pic" sz="quarter" idx="14"/>
          </p:nvPr>
        </p:nvSpPr>
        <p:spPr>
          <a:xfrm>
            <a:off x="-2511399" y="1712857"/>
            <a:ext cx="5022797" cy="2891798"/>
          </a:xfrm>
          <a:prstGeom prst="rect">
            <a:avLst/>
          </a:prstGeom>
          <a:solidFill>
            <a:schemeClr val="bg1">
              <a:lumMod val="95000"/>
            </a:schemeClr>
          </a:solidFill>
        </p:spPr>
        <p:txBody>
          <a:bodyPr>
            <a:normAutofit/>
          </a:bodyPr>
          <a:lstStyle>
            <a:lvl1pPr>
              <a:defRPr sz="1051"/>
            </a:lvl1pPr>
          </a:lstStyle>
          <a:p>
            <a:endParaRPr lang="en-US"/>
          </a:p>
        </p:txBody>
      </p:sp>
      <p:sp>
        <p:nvSpPr>
          <p:cNvPr id="7" name="Picture Placeholder 8">
            <a:extLst>
              <a:ext uri="{FF2B5EF4-FFF2-40B4-BE49-F238E27FC236}">
                <a16:creationId xmlns:a16="http://schemas.microsoft.com/office/drawing/2014/main" id="{64EFDCC5-A673-B449-B7F8-575FC37F346A}"/>
              </a:ext>
            </a:extLst>
          </p:cNvPr>
          <p:cNvSpPr>
            <a:spLocks noGrp="1"/>
          </p:cNvSpPr>
          <p:nvPr>
            <p:ph type="pic" sz="quarter" idx="15"/>
          </p:nvPr>
        </p:nvSpPr>
        <p:spPr>
          <a:xfrm>
            <a:off x="3584600" y="1712857"/>
            <a:ext cx="5022797" cy="2891798"/>
          </a:xfrm>
          <a:prstGeom prst="rect">
            <a:avLst/>
          </a:prstGeom>
          <a:solidFill>
            <a:schemeClr val="bg1">
              <a:lumMod val="95000"/>
            </a:schemeClr>
          </a:solidFill>
        </p:spPr>
        <p:txBody>
          <a:bodyPr>
            <a:normAutofit/>
          </a:bodyPr>
          <a:lstStyle>
            <a:lvl1pPr>
              <a:defRPr sz="1051"/>
            </a:lvl1pPr>
          </a:lstStyle>
          <a:p>
            <a:endParaRPr lang="en-US"/>
          </a:p>
        </p:txBody>
      </p:sp>
      <p:sp>
        <p:nvSpPr>
          <p:cNvPr id="8" name="Picture Placeholder 8">
            <a:extLst>
              <a:ext uri="{FF2B5EF4-FFF2-40B4-BE49-F238E27FC236}">
                <a16:creationId xmlns:a16="http://schemas.microsoft.com/office/drawing/2014/main" id="{01BA98B9-1C43-C648-B91F-528B28D08E53}"/>
              </a:ext>
            </a:extLst>
          </p:cNvPr>
          <p:cNvSpPr>
            <a:spLocks noGrp="1"/>
          </p:cNvSpPr>
          <p:nvPr>
            <p:ph type="pic" sz="quarter" idx="16"/>
          </p:nvPr>
        </p:nvSpPr>
        <p:spPr>
          <a:xfrm>
            <a:off x="9680602" y="1712857"/>
            <a:ext cx="5022797" cy="2891798"/>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244906075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7_slide">
    <p:spTree>
      <p:nvGrpSpPr>
        <p:cNvPr id="1" name=""/>
        <p:cNvGrpSpPr/>
        <p:nvPr/>
      </p:nvGrpSpPr>
      <p:grpSpPr>
        <a:xfrm>
          <a:off x="0" y="0"/>
          <a:ext cx="0" cy="0"/>
          <a:chOff x="0" y="0"/>
          <a:chExt cx="0" cy="0"/>
        </a:xfrm>
      </p:grpSpPr>
      <p:sp>
        <p:nvSpPr>
          <p:cNvPr id="7" name="Picture Placeholder 8">
            <a:extLst>
              <a:ext uri="{FF2B5EF4-FFF2-40B4-BE49-F238E27FC236}">
                <a16:creationId xmlns:a16="http://schemas.microsoft.com/office/drawing/2014/main" id="{64EFDCC5-A673-B449-B7F8-575FC37F346A}"/>
              </a:ext>
            </a:extLst>
          </p:cNvPr>
          <p:cNvSpPr>
            <a:spLocks noGrp="1"/>
          </p:cNvSpPr>
          <p:nvPr>
            <p:ph type="pic" sz="quarter" idx="15"/>
          </p:nvPr>
        </p:nvSpPr>
        <p:spPr>
          <a:xfrm>
            <a:off x="4657688" y="0"/>
            <a:ext cx="6142693" cy="6858000"/>
          </a:xfrm>
          <a:custGeom>
            <a:avLst/>
            <a:gdLst>
              <a:gd name="connsiteX0" fmla="*/ 0 w 12282187"/>
              <a:gd name="connsiteY0" fmla="*/ 0 h 13716000"/>
              <a:gd name="connsiteX1" fmla="*/ 12282187 w 12282187"/>
              <a:gd name="connsiteY1" fmla="*/ 0 h 13716000"/>
              <a:gd name="connsiteX2" fmla="*/ 12282187 w 12282187"/>
              <a:gd name="connsiteY2" fmla="*/ 13716000 h 13716000"/>
              <a:gd name="connsiteX3" fmla="*/ 0 w 12282187"/>
              <a:gd name="connsiteY3" fmla="*/ 13716000 h 13716000"/>
              <a:gd name="connsiteX4" fmla="*/ 0 w 12282187"/>
              <a:gd name="connsiteY4" fmla="*/ 0 h 13716000"/>
              <a:gd name="connsiteX0" fmla="*/ 0 w 12282187"/>
              <a:gd name="connsiteY0" fmla="*/ 0 h 13716000"/>
              <a:gd name="connsiteX1" fmla="*/ 8089328 w 12282187"/>
              <a:gd name="connsiteY1" fmla="*/ 0 h 13716000"/>
              <a:gd name="connsiteX2" fmla="*/ 12282187 w 12282187"/>
              <a:gd name="connsiteY2" fmla="*/ 13716000 h 13716000"/>
              <a:gd name="connsiteX3" fmla="*/ 0 w 12282187"/>
              <a:gd name="connsiteY3" fmla="*/ 13716000 h 13716000"/>
              <a:gd name="connsiteX4" fmla="*/ 0 w 12282187"/>
              <a:gd name="connsiteY4" fmla="*/ 0 h 13716000"/>
              <a:gd name="connsiteX0" fmla="*/ 0 w 12282187"/>
              <a:gd name="connsiteY0" fmla="*/ 0 h 13716000"/>
              <a:gd name="connsiteX1" fmla="*/ 8089328 w 12282187"/>
              <a:gd name="connsiteY1" fmla="*/ 0 h 13716000"/>
              <a:gd name="connsiteX2" fmla="*/ 12282187 w 12282187"/>
              <a:gd name="connsiteY2" fmla="*/ 13716000 h 13716000"/>
              <a:gd name="connsiteX3" fmla="*/ 4170556 w 12282187"/>
              <a:gd name="connsiteY3" fmla="*/ 13716000 h 13716000"/>
              <a:gd name="connsiteX4" fmla="*/ 0 w 12282187"/>
              <a:gd name="connsiteY4" fmla="*/ 0 h 137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87" h="13716000">
                <a:moveTo>
                  <a:pt x="0" y="0"/>
                </a:moveTo>
                <a:lnTo>
                  <a:pt x="8089328" y="0"/>
                </a:lnTo>
                <a:lnTo>
                  <a:pt x="12282187" y="13716000"/>
                </a:lnTo>
                <a:lnTo>
                  <a:pt x="4170556" y="13716000"/>
                </a:lnTo>
                <a:lnTo>
                  <a:pt x="0" y="0"/>
                </a:lnTo>
                <a:close/>
              </a:path>
            </a:pathLst>
          </a:cu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184095591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8_slide">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id="{0D90B513-1654-124A-8601-F0544BBA0A22}"/>
              </a:ext>
            </a:extLst>
          </p:cNvPr>
          <p:cNvSpPr>
            <a:spLocks noGrp="1"/>
          </p:cNvSpPr>
          <p:nvPr>
            <p:ph type="pic" sz="quarter" idx="15"/>
          </p:nvPr>
        </p:nvSpPr>
        <p:spPr>
          <a:xfrm>
            <a:off x="745783" y="1641727"/>
            <a:ext cx="5435475" cy="4039975"/>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303923604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9_slide">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id="{0D90B513-1654-124A-8601-F0544BBA0A22}"/>
              </a:ext>
            </a:extLst>
          </p:cNvPr>
          <p:cNvSpPr>
            <a:spLocks noGrp="1"/>
          </p:cNvSpPr>
          <p:nvPr>
            <p:ph type="pic" sz="quarter" idx="15"/>
          </p:nvPr>
        </p:nvSpPr>
        <p:spPr>
          <a:xfrm>
            <a:off x="0" y="0"/>
            <a:ext cx="7818066" cy="6869413"/>
          </a:xfrm>
          <a:custGeom>
            <a:avLst/>
            <a:gdLst>
              <a:gd name="connsiteX0" fmla="*/ 0 w 15632061"/>
              <a:gd name="connsiteY0" fmla="*/ 0 h 13738825"/>
              <a:gd name="connsiteX1" fmla="*/ 15632061 w 15632061"/>
              <a:gd name="connsiteY1" fmla="*/ 0 h 13738825"/>
              <a:gd name="connsiteX2" fmla="*/ 15632061 w 15632061"/>
              <a:gd name="connsiteY2" fmla="*/ 13738825 h 13738825"/>
              <a:gd name="connsiteX3" fmla="*/ 0 w 15632061"/>
              <a:gd name="connsiteY3" fmla="*/ 13738825 h 13738825"/>
              <a:gd name="connsiteX4" fmla="*/ 0 w 15632061"/>
              <a:gd name="connsiteY4" fmla="*/ 0 h 13738825"/>
              <a:gd name="connsiteX0" fmla="*/ 0 w 15632061"/>
              <a:gd name="connsiteY0" fmla="*/ 0 h 13738825"/>
              <a:gd name="connsiteX1" fmla="*/ 11483807 w 15632061"/>
              <a:gd name="connsiteY1" fmla="*/ 22302 h 13738825"/>
              <a:gd name="connsiteX2" fmla="*/ 15632061 w 15632061"/>
              <a:gd name="connsiteY2" fmla="*/ 13738825 h 13738825"/>
              <a:gd name="connsiteX3" fmla="*/ 0 w 15632061"/>
              <a:gd name="connsiteY3" fmla="*/ 13738825 h 13738825"/>
              <a:gd name="connsiteX4" fmla="*/ 0 w 15632061"/>
              <a:gd name="connsiteY4" fmla="*/ 0 h 13738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32061" h="13738825">
                <a:moveTo>
                  <a:pt x="0" y="0"/>
                </a:moveTo>
                <a:lnTo>
                  <a:pt x="11483807" y="22302"/>
                </a:lnTo>
                <a:lnTo>
                  <a:pt x="15632061" y="13738825"/>
                </a:lnTo>
                <a:lnTo>
                  <a:pt x="0" y="13738825"/>
                </a:lnTo>
                <a:lnTo>
                  <a:pt x="0" y="0"/>
                </a:lnTo>
                <a:close/>
              </a:path>
            </a:pathLst>
          </a:cu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379498203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0_slide">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id="{0D90B513-1654-124A-8601-F0544BBA0A22}"/>
              </a:ext>
            </a:extLst>
          </p:cNvPr>
          <p:cNvSpPr>
            <a:spLocks noGrp="1"/>
          </p:cNvSpPr>
          <p:nvPr>
            <p:ph type="pic" sz="quarter" idx="15"/>
          </p:nvPr>
        </p:nvSpPr>
        <p:spPr>
          <a:xfrm>
            <a:off x="6010742" y="1641727"/>
            <a:ext cx="5435475" cy="4039975"/>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93237440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1_slide">
    <p:spTree>
      <p:nvGrpSpPr>
        <p:cNvPr id="1" name=""/>
        <p:cNvGrpSpPr/>
        <p:nvPr/>
      </p:nvGrpSpPr>
      <p:grpSpPr>
        <a:xfrm>
          <a:off x="0" y="0"/>
          <a:ext cx="0" cy="0"/>
          <a:chOff x="0" y="0"/>
          <a:chExt cx="0" cy="0"/>
        </a:xfrm>
      </p:grpSpPr>
      <p:sp>
        <p:nvSpPr>
          <p:cNvPr id="7" name="Picture Placeholder 8">
            <a:extLst>
              <a:ext uri="{FF2B5EF4-FFF2-40B4-BE49-F238E27FC236}">
                <a16:creationId xmlns:a16="http://schemas.microsoft.com/office/drawing/2014/main" id="{64EFDCC5-A673-B449-B7F8-575FC37F346A}"/>
              </a:ext>
            </a:extLst>
          </p:cNvPr>
          <p:cNvSpPr>
            <a:spLocks noGrp="1"/>
          </p:cNvSpPr>
          <p:nvPr>
            <p:ph type="pic" sz="quarter" idx="15"/>
          </p:nvPr>
        </p:nvSpPr>
        <p:spPr>
          <a:xfrm>
            <a:off x="3316218" y="0"/>
            <a:ext cx="6142693" cy="6858000"/>
          </a:xfrm>
          <a:custGeom>
            <a:avLst/>
            <a:gdLst>
              <a:gd name="connsiteX0" fmla="*/ 0 w 12282187"/>
              <a:gd name="connsiteY0" fmla="*/ 0 h 13716000"/>
              <a:gd name="connsiteX1" fmla="*/ 12282187 w 12282187"/>
              <a:gd name="connsiteY1" fmla="*/ 0 h 13716000"/>
              <a:gd name="connsiteX2" fmla="*/ 12282187 w 12282187"/>
              <a:gd name="connsiteY2" fmla="*/ 13716000 h 13716000"/>
              <a:gd name="connsiteX3" fmla="*/ 0 w 12282187"/>
              <a:gd name="connsiteY3" fmla="*/ 13716000 h 13716000"/>
              <a:gd name="connsiteX4" fmla="*/ 0 w 12282187"/>
              <a:gd name="connsiteY4" fmla="*/ 0 h 13716000"/>
              <a:gd name="connsiteX0" fmla="*/ 0 w 12282187"/>
              <a:gd name="connsiteY0" fmla="*/ 0 h 13716000"/>
              <a:gd name="connsiteX1" fmla="*/ 8089328 w 12282187"/>
              <a:gd name="connsiteY1" fmla="*/ 0 h 13716000"/>
              <a:gd name="connsiteX2" fmla="*/ 12282187 w 12282187"/>
              <a:gd name="connsiteY2" fmla="*/ 13716000 h 13716000"/>
              <a:gd name="connsiteX3" fmla="*/ 0 w 12282187"/>
              <a:gd name="connsiteY3" fmla="*/ 13716000 h 13716000"/>
              <a:gd name="connsiteX4" fmla="*/ 0 w 12282187"/>
              <a:gd name="connsiteY4" fmla="*/ 0 h 13716000"/>
              <a:gd name="connsiteX0" fmla="*/ 0 w 12282187"/>
              <a:gd name="connsiteY0" fmla="*/ 0 h 13716000"/>
              <a:gd name="connsiteX1" fmla="*/ 8089328 w 12282187"/>
              <a:gd name="connsiteY1" fmla="*/ 0 h 13716000"/>
              <a:gd name="connsiteX2" fmla="*/ 12282187 w 12282187"/>
              <a:gd name="connsiteY2" fmla="*/ 13716000 h 13716000"/>
              <a:gd name="connsiteX3" fmla="*/ 4170556 w 12282187"/>
              <a:gd name="connsiteY3" fmla="*/ 13716000 h 13716000"/>
              <a:gd name="connsiteX4" fmla="*/ 0 w 12282187"/>
              <a:gd name="connsiteY4" fmla="*/ 0 h 137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87" h="13716000">
                <a:moveTo>
                  <a:pt x="0" y="0"/>
                </a:moveTo>
                <a:lnTo>
                  <a:pt x="8089328" y="0"/>
                </a:lnTo>
                <a:lnTo>
                  <a:pt x="12282187" y="13716000"/>
                </a:lnTo>
                <a:lnTo>
                  <a:pt x="4170556" y="13716000"/>
                </a:lnTo>
                <a:lnTo>
                  <a:pt x="0" y="0"/>
                </a:lnTo>
                <a:close/>
              </a:path>
            </a:pathLst>
          </a:custGeom>
          <a:solidFill>
            <a:schemeClr val="bg1">
              <a:lumMod val="95000"/>
            </a:schemeClr>
          </a:solidFill>
        </p:spPr>
        <p:txBody>
          <a:bodyPr>
            <a:normAutofit/>
          </a:bodyPr>
          <a:lstStyle>
            <a:lvl1pPr>
              <a:defRPr sz="1051"/>
            </a:lvl1pPr>
          </a:lstStyle>
          <a:p>
            <a:endParaRPr lang="en-US"/>
          </a:p>
        </p:txBody>
      </p:sp>
      <p:sp>
        <p:nvSpPr>
          <p:cNvPr id="5" name="Picture Placeholder 8">
            <a:extLst>
              <a:ext uri="{FF2B5EF4-FFF2-40B4-BE49-F238E27FC236}">
                <a16:creationId xmlns:a16="http://schemas.microsoft.com/office/drawing/2014/main" id="{E554EB93-65C7-0C44-851E-51A5988CD6F4}"/>
              </a:ext>
            </a:extLst>
          </p:cNvPr>
          <p:cNvSpPr>
            <a:spLocks noGrp="1"/>
          </p:cNvSpPr>
          <p:nvPr>
            <p:ph type="pic" sz="quarter" idx="16"/>
          </p:nvPr>
        </p:nvSpPr>
        <p:spPr>
          <a:xfrm>
            <a:off x="7541024" y="0"/>
            <a:ext cx="4659195" cy="6858000"/>
          </a:xfrm>
          <a:custGeom>
            <a:avLst/>
            <a:gdLst>
              <a:gd name="connsiteX0" fmla="*/ 0 w 12282187"/>
              <a:gd name="connsiteY0" fmla="*/ 0 h 13716000"/>
              <a:gd name="connsiteX1" fmla="*/ 12282187 w 12282187"/>
              <a:gd name="connsiteY1" fmla="*/ 0 h 13716000"/>
              <a:gd name="connsiteX2" fmla="*/ 12282187 w 12282187"/>
              <a:gd name="connsiteY2" fmla="*/ 13716000 h 13716000"/>
              <a:gd name="connsiteX3" fmla="*/ 0 w 12282187"/>
              <a:gd name="connsiteY3" fmla="*/ 13716000 h 13716000"/>
              <a:gd name="connsiteX4" fmla="*/ 0 w 12282187"/>
              <a:gd name="connsiteY4" fmla="*/ 0 h 13716000"/>
              <a:gd name="connsiteX0" fmla="*/ 0 w 12282187"/>
              <a:gd name="connsiteY0" fmla="*/ 0 h 13716000"/>
              <a:gd name="connsiteX1" fmla="*/ 8089328 w 12282187"/>
              <a:gd name="connsiteY1" fmla="*/ 0 h 13716000"/>
              <a:gd name="connsiteX2" fmla="*/ 12282187 w 12282187"/>
              <a:gd name="connsiteY2" fmla="*/ 13716000 h 13716000"/>
              <a:gd name="connsiteX3" fmla="*/ 0 w 12282187"/>
              <a:gd name="connsiteY3" fmla="*/ 13716000 h 13716000"/>
              <a:gd name="connsiteX4" fmla="*/ 0 w 12282187"/>
              <a:gd name="connsiteY4" fmla="*/ 0 h 13716000"/>
              <a:gd name="connsiteX0" fmla="*/ 0 w 12282187"/>
              <a:gd name="connsiteY0" fmla="*/ 0 h 13716000"/>
              <a:gd name="connsiteX1" fmla="*/ 8089328 w 12282187"/>
              <a:gd name="connsiteY1" fmla="*/ 0 h 13716000"/>
              <a:gd name="connsiteX2" fmla="*/ 12282187 w 12282187"/>
              <a:gd name="connsiteY2" fmla="*/ 13716000 h 13716000"/>
              <a:gd name="connsiteX3" fmla="*/ 4170556 w 12282187"/>
              <a:gd name="connsiteY3" fmla="*/ 13716000 h 13716000"/>
              <a:gd name="connsiteX4" fmla="*/ 0 w 12282187"/>
              <a:gd name="connsiteY4" fmla="*/ 0 h 13716000"/>
              <a:gd name="connsiteX0" fmla="*/ 0 w 12282187"/>
              <a:gd name="connsiteY0" fmla="*/ 0 h 13716000"/>
              <a:gd name="connsiteX1" fmla="*/ 9271357 w 12282187"/>
              <a:gd name="connsiteY1" fmla="*/ 0 h 13716000"/>
              <a:gd name="connsiteX2" fmla="*/ 12282187 w 12282187"/>
              <a:gd name="connsiteY2" fmla="*/ 13716000 h 13716000"/>
              <a:gd name="connsiteX3" fmla="*/ 4170556 w 12282187"/>
              <a:gd name="connsiteY3" fmla="*/ 13716000 h 13716000"/>
              <a:gd name="connsiteX4" fmla="*/ 0 w 12282187"/>
              <a:gd name="connsiteY4" fmla="*/ 0 h 13716000"/>
              <a:gd name="connsiteX0" fmla="*/ 0 w 9271357"/>
              <a:gd name="connsiteY0" fmla="*/ 0 h 13716000"/>
              <a:gd name="connsiteX1" fmla="*/ 9271357 w 9271357"/>
              <a:gd name="connsiteY1" fmla="*/ 0 h 13716000"/>
              <a:gd name="connsiteX2" fmla="*/ 7955514 w 9271357"/>
              <a:gd name="connsiteY2" fmla="*/ 12913112 h 13716000"/>
              <a:gd name="connsiteX3" fmla="*/ 4170556 w 9271357"/>
              <a:gd name="connsiteY3" fmla="*/ 13716000 h 13716000"/>
              <a:gd name="connsiteX4" fmla="*/ 0 w 9271357"/>
              <a:gd name="connsiteY4" fmla="*/ 0 h 13716000"/>
              <a:gd name="connsiteX0" fmla="*/ 0 w 9315963"/>
              <a:gd name="connsiteY0" fmla="*/ 0 h 13716000"/>
              <a:gd name="connsiteX1" fmla="*/ 9271357 w 9315963"/>
              <a:gd name="connsiteY1" fmla="*/ 0 h 13716000"/>
              <a:gd name="connsiteX2" fmla="*/ 9315963 w 9315963"/>
              <a:gd name="connsiteY2" fmla="*/ 13716000 h 13716000"/>
              <a:gd name="connsiteX3" fmla="*/ 4170556 w 9315963"/>
              <a:gd name="connsiteY3" fmla="*/ 13716000 h 13716000"/>
              <a:gd name="connsiteX4" fmla="*/ 0 w 9315963"/>
              <a:gd name="connsiteY4" fmla="*/ 0 h 137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15963" h="13716000">
                <a:moveTo>
                  <a:pt x="0" y="0"/>
                </a:moveTo>
                <a:lnTo>
                  <a:pt x="9271357" y="0"/>
                </a:lnTo>
                <a:lnTo>
                  <a:pt x="9315963" y="13716000"/>
                </a:lnTo>
                <a:lnTo>
                  <a:pt x="4170556" y="13716000"/>
                </a:lnTo>
                <a:lnTo>
                  <a:pt x="0" y="0"/>
                </a:lnTo>
                <a:close/>
              </a:path>
            </a:pathLst>
          </a:cu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355688798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2_slide">
    <p:spTree>
      <p:nvGrpSpPr>
        <p:cNvPr id="1" name=""/>
        <p:cNvGrpSpPr/>
        <p:nvPr/>
      </p:nvGrpSpPr>
      <p:grpSpPr>
        <a:xfrm>
          <a:off x="0" y="0"/>
          <a:ext cx="0" cy="0"/>
          <a:chOff x="0" y="0"/>
          <a:chExt cx="0" cy="0"/>
        </a:xfrm>
      </p:grpSpPr>
      <p:sp>
        <p:nvSpPr>
          <p:cNvPr id="10" name="Picture Placeholder 8">
            <a:extLst>
              <a:ext uri="{FF2B5EF4-FFF2-40B4-BE49-F238E27FC236}">
                <a16:creationId xmlns:a16="http://schemas.microsoft.com/office/drawing/2014/main" id="{5926CDE8-73C7-754F-8CC6-072689BBD525}"/>
              </a:ext>
            </a:extLst>
          </p:cNvPr>
          <p:cNvSpPr>
            <a:spLocks noGrp="1"/>
          </p:cNvSpPr>
          <p:nvPr>
            <p:ph type="pic" sz="quarter" idx="15"/>
          </p:nvPr>
        </p:nvSpPr>
        <p:spPr>
          <a:xfrm>
            <a:off x="2671026" y="-1"/>
            <a:ext cx="3970043" cy="4434836"/>
          </a:xfrm>
          <a:custGeom>
            <a:avLst/>
            <a:gdLst>
              <a:gd name="connsiteX0" fmla="*/ 0 w 7938019"/>
              <a:gd name="connsiteY0" fmla="*/ 0 h 8869671"/>
              <a:gd name="connsiteX1" fmla="*/ 7938019 w 7938019"/>
              <a:gd name="connsiteY1" fmla="*/ 0 h 8869671"/>
              <a:gd name="connsiteX2" fmla="*/ 7938019 w 7938019"/>
              <a:gd name="connsiteY2" fmla="*/ 8869671 h 8869671"/>
              <a:gd name="connsiteX3" fmla="*/ 0 w 7938019"/>
              <a:gd name="connsiteY3" fmla="*/ 8869671 h 8869671"/>
              <a:gd name="connsiteX4" fmla="*/ 0 w 7938019"/>
              <a:gd name="connsiteY4" fmla="*/ 0 h 8869671"/>
              <a:gd name="connsiteX0" fmla="*/ 4482791 w 7938019"/>
              <a:gd name="connsiteY0" fmla="*/ 89209 h 8869671"/>
              <a:gd name="connsiteX1" fmla="*/ 7938019 w 7938019"/>
              <a:gd name="connsiteY1" fmla="*/ 0 h 8869671"/>
              <a:gd name="connsiteX2" fmla="*/ 7938019 w 7938019"/>
              <a:gd name="connsiteY2" fmla="*/ 8869671 h 8869671"/>
              <a:gd name="connsiteX3" fmla="*/ 0 w 7938019"/>
              <a:gd name="connsiteY3" fmla="*/ 8869671 h 8869671"/>
              <a:gd name="connsiteX4" fmla="*/ 4482791 w 7938019"/>
              <a:gd name="connsiteY4" fmla="*/ 89209 h 8869671"/>
              <a:gd name="connsiteX0" fmla="*/ 2653991 w 7938019"/>
              <a:gd name="connsiteY0" fmla="*/ 0 h 8869672"/>
              <a:gd name="connsiteX1" fmla="*/ 7938019 w 7938019"/>
              <a:gd name="connsiteY1" fmla="*/ 1 h 8869672"/>
              <a:gd name="connsiteX2" fmla="*/ 7938019 w 7938019"/>
              <a:gd name="connsiteY2" fmla="*/ 8869672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3142995 w 7938019"/>
              <a:gd name="connsiteY2" fmla="*/ 8557438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5239425 w 7938019"/>
              <a:gd name="connsiteY2" fmla="*/ 8847370 h 8869672"/>
              <a:gd name="connsiteX3" fmla="*/ 0 w 7938019"/>
              <a:gd name="connsiteY3" fmla="*/ 8869672 h 8869672"/>
              <a:gd name="connsiteX4" fmla="*/ 2653991 w 7938019"/>
              <a:gd name="connsiteY4" fmla="*/ 0 h 8869672"/>
              <a:gd name="connsiteX0" fmla="*/ 2653991 w 7938019"/>
              <a:gd name="connsiteY0" fmla="*/ 0 h 8914277"/>
              <a:gd name="connsiteX1" fmla="*/ 7938019 w 7938019"/>
              <a:gd name="connsiteY1" fmla="*/ 1 h 8914277"/>
              <a:gd name="connsiteX2" fmla="*/ 5217122 w 7938019"/>
              <a:gd name="connsiteY2" fmla="*/ 8914277 h 8914277"/>
              <a:gd name="connsiteX3" fmla="*/ 0 w 7938019"/>
              <a:gd name="connsiteY3" fmla="*/ 8869672 h 8914277"/>
              <a:gd name="connsiteX4" fmla="*/ 2653991 w 7938019"/>
              <a:gd name="connsiteY4" fmla="*/ 0 h 8914277"/>
              <a:gd name="connsiteX0" fmla="*/ 2653991 w 7938019"/>
              <a:gd name="connsiteY0" fmla="*/ 0 h 8869672"/>
              <a:gd name="connsiteX1" fmla="*/ 7938019 w 7938019"/>
              <a:gd name="connsiteY1" fmla="*/ 1 h 8869672"/>
              <a:gd name="connsiteX2" fmla="*/ 5194820 w 7938019"/>
              <a:gd name="connsiteY2" fmla="*/ 7799155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5284030 w 7938019"/>
              <a:gd name="connsiteY2" fmla="*/ 8869672 h 8869672"/>
              <a:gd name="connsiteX3" fmla="*/ 0 w 7938019"/>
              <a:gd name="connsiteY3" fmla="*/ 8869672 h 8869672"/>
              <a:gd name="connsiteX4" fmla="*/ 2653991 w 7938019"/>
              <a:gd name="connsiteY4" fmla="*/ 0 h 88696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8019" h="8869672">
                <a:moveTo>
                  <a:pt x="2653991" y="0"/>
                </a:moveTo>
                <a:lnTo>
                  <a:pt x="7938019" y="1"/>
                </a:lnTo>
                <a:lnTo>
                  <a:pt x="5284030" y="8869672"/>
                </a:lnTo>
                <a:lnTo>
                  <a:pt x="0" y="8869672"/>
                </a:lnTo>
                <a:lnTo>
                  <a:pt x="2653991" y="0"/>
                </a:lnTo>
                <a:close/>
              </a:path>
            </a:pathLst>
          </a:custGeom>
          <a:solidFill>
            <a:schemeClr val="bg1">
              <a:lumMod val="95000"/>
            </a:schemeClr>
          </a:solidFill>
        </p:spPr>
        <p:txBody>
          <a:bodyPr>
            <a:normAutofit/>
          </a:bodyPr>
          <a:lstStyle>
            <a:lvl1pPr>
              <a:defRPr sz="1051"/>
            </a:lvl1pPr>
          </a:lstStyle>
          <a:p>
            <a:endParaRPr lang="en-US"/>
          </a:p>
        </p:txBody>
      </p:sp>
      <p:sp>
        <p:nvSpPr>
          <p:cNvPr id="11" name="Picture Placeholder 8">
            <a:extLst>
              <a:ext uri="{FF2B5EF4-FFF2-40B4-BE49-F238E27FC236}">
                <a16:creationId xmlns:a16="http://schemas.microsoft.com/office/drawing/2014/main" id="{16137688-9143-CC4D-B49C-54C627A92DCE}"/>
              </a:ext>
            </a:extLst>
          </p:cNvPr>
          <p:cNvSpPr>
            <a:spLocks noGrp="1"/>
          </p:cNvSpPr>
          <p:nvPr>
            <p:ph type="pic" sz="quarter" idx="16"/>
          </p:nvPr>
        </p:nvSpPr>
        <p:spPr>
          <a:xfrm>
            <a:off x="5460923" y="-1"/>
            <a:ext cx="3970043" cy="4434836"/>
          </a:xfrm>
          <a:custGeom>
            <a:avLst/>
            <a:gdLst>
              <a:gd name="connsiteX0" fmla="*/ 0 w 7938019"/>
              <a:gd name="connsiteY0" fmla="*/ 0 h 8869671"/>
              <a:gd name="connsiteX1" fmla="*/ 7938019 w 7938019"/>
              <a:gd name="connsiteY1" fmla="*/ 0 h 8869671"/>
              <a:gd name="connsiteX2" fmla="*/ 7938019 w 7938019"/>
              <a:gd name="connsiteY2" fmla="*/ 8869671 h 8869671"/>
              <a:gd name="connsiteX3" fmla="*/ 0 w 7938019"/>
              <a:gd name="connsiteY3" fmla="*/ 8869671 h 8869671"/>
              <a:gd name="connsiteX4" fmla="*/ 0 w 7938019"/>
              <a:gd name="connsiteY4" fmla="*/ 0 h 8869671"/>
              <a:gd name="connsiteX0" fmla="*/ 4482791 w 7938019"/>
              <a:gd name="connsiteY0" fmla="*/ 89209 h 8869671"/>
              <a:gd name="connsiteX1" fmla="*/ 7938019 w 7938019"/>
              <a:gd name="connsiteY1" fmla="*/ 0 h 8869671"/>
              <a:gd name="connsiteX2" fmla="*/ 7938019 w 7938019"/>
              <a:gd name="connsiteY2" fmla="*/ 8869671 h 8869671"/>
              <a:gd name="connsiteX3" fmla="*/ 0 w 7938019"/>
              <a:gd name="connsiteY3" fmla="*/ 8869671 h 8869671"/>
              <a:gd name="connsiteX4" fmla="*/ 4482791 w 7938019"/>
              <a:gd name="connsiteY4" fmla="*/ 89209 h 8869671"/>
              <a:gd name="connsiteX0" fmla="*/ 2653991 w 7938019"/>
              <a:gd name="connsiteY0" fmla="*/ 0 h 8869672"/>
              <a:gd name="connsiteX1" fmla="*/ 7938019 w 7938019"/>
              <a:gd name="connsiteY1" fmla="*/ 1 h 8869672"/>
              <a:gd name="connsiteX2" fmla="*/ 7938019 w 7938019"/>
              <a:gd name="connsiteY2" fmla="*/ 8869672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3142995 w 7938019"/>
              <a:gd name="connsiteY2" fmla="*/ 8557438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5239425 w 7938019"/>
              <a:gd name="connsiteY2" fmla="*/ 8847370 h 8869672"/>
              <a:gd name="connsiteX3" fmla="*/ 0 w 7938019"/>
              <a:gd name="connsiteY3" fmla="*/ 8869672 h 8869672"/>
              <a:gd name="connsiteX4" fmla="*/ 2653991 w 7938019"/>
              <a:gd name="connsiteY4" fmla="*/ 0 h 8869672"/>
              <a:gd name="connsiteX0" fmla="*/ 2653991 w 7938019"/>
              <a:gd name="connsiteY0" fmla="*/ 0 h 8914277"/>
              <a:gd name="connsiteX1" fmla="*/ 7938019 w 7938019"/>
              <a:gd name="connsiteY1" fmla="*/ 1 h 8914277"/>
              <a:gd name="connsiteX2" fmla="*/ 5217122 w 7938019"/>
              <a:gd name="connsiteY2" fmla="*/ 8914277 h 8914277"/>
              <a:gd name="connsiteX3" fmla="*/ 0 w 7938019"/>
              <a:gd name="connsiteY3" fmla="*/ 8869672 h 8914277"/>
              <a:gd name="connsiteX4" fmla="*/ 2653991 w 7938019"/>
              <a:gd name="connsiteY4" fmla="*/ 0 h 8914277"/>
              <a:gd name="connsiteX0" fmla="*/ 2653991 w 7938019"/>
              <a:gd name="connsiteY0" fmla="*/ 0 h 8869672"/>
              <a:gd name="connsiteX1" fmla="*/ 7938019 w 7938019"/>
              <a:gd name="connsiteY1" fmla="*/ 1 h 8869672"/>
              <a:gd name="connsiteX2" fmla="*/ 5194820 w 7938019"/>
              <a:gd name="connsiteY2" fmla="*/ 7799155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5284030 w 7938019"/>
              <a:gd name="connsiteY2" fmla="*/ 8869672 h 8869672"/>
              <a:gd name="connsiteX3" fmla="*/ 0 w 7938019"/>
              <a:gd name="connsiteY3" fmla="*/ 8869672 h 8869672"/>
              <a:gd name="connsiteX4" fmla="*/ 2653991 w 7938019"/>
              <a:gd name="connsiteY4" fmla="*/ 0 h 88696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8019" h="8869672">
                <a:moveTo>
                  <a:pt x="2653991" y="0"/>
                </a:moveTo>
                <a:lnTo>
                  <a:pt x="7938019" y="1"/>
                </a:lnTo>
                <a:lnTo>
                  <a:pt x="5284030" y="8869672"/>
                </a:lnTo>
                <a:lnTo>
                  <a:pt x="0" y="8869672"/>
                </a:lnTo>
                <a:lnTo>
                  <a:pt x="2653991" y="0"/>
                </a:lnTo>
                <a:close/>
              </a:path>
            </a:pathLst>
          </a:custGeom>
          <a:solidFill>
            <a:schemeClr val="bg1">
              <a:lumMod val="95000"/>
            </a:schemeClr>
          </a:solidFill>
        </p:spPr>
        <p:txBody>
          <a:bodyPr>
            <a:normAutofit/>
          </a:bodyPr>
          <a:lstStyle>
            <a:lvl1pPr>
              <a:defRPr sz="1051"/>
            </a:lvl1pPr>
          </a:lstStyle>
          <a:p>
            <a:endParaRPr lang="en-US"/>
          </a:p>
        </p:txBody>
      </p:sp>
      <p:sp>
        <p:nvSpPr>
          <p:cNvPr id="12" name="Picture Placeholder 8">
            <a:extLst>
              <a:ext uri="{FF2B5EF4-FFF2-40B4-BE49-F238E27FC236}">
                <a16:creationId xmlns:a16="http://schemas.microsoft.com/office/drawing/2014/main" id="{97A0936A-DAFA-7D40-BE51-E559897D0573}"/>
              </a:ext>
            </a:extLst>
          </p:cNvPr>
          <p:cNvSpPr>
            <a:spLocks noGrp="1"/>
          </p:cNvSpPr>
          <p:nvPr>
            <p:ph type="pic" sz="quarter" idx="17"/>
          </p:nvPr>
        </p:nvSpPr>
        <p:spPr>
          <a:xfrm>
            <a:off x="8221115" y="-1"/>
            <a:ext cx="3970043" cy="4434836"/>
          </a:xfrm>
          <a:custGeom>
            <a:avLst/>
            <a:gdLst>
              <a:gd name="connsiteX0" fmla="*/ 0 w 7938019"/>
              <a:gd name="connsiteY0" fmla="*/ 0 h 8869671"/>
              <a:gd name="connsiteX1" fmla="*/ 7938019 w 7938019"/>
              <a:gd name="connsiteY1" fmla="*/ 0 h 8869671"/>
              <a:gd name="connsiteX2" fmla="*/ 7938019 w 7938019"/>
              <a:gd name="connsiteY2" fmla="*/ 8869671 h 8869671"/>
              <a:gd name="connsiteX3" fmla="*/ 0 w 7938019"/>
              <a:gd name="connsiteY3" fmla="*/ 8869671 h 8869671"/>
              <a:gd name="connsiteX4" fmla="*/ 0 w 7938019"/>
              <a:gd name="connsiteY4" fmla="*/ 0 h 8869671"/>
              <a:gd name="connsiteX0" fmla="*/ 4482791 w 7938019"/>
              <a:gd name="connsiteY0" fmla="*/ 89209 h 8869671"/>
              <a:gd name="connsiteX1" fmla="*/ 7938019 w 7938019"/>
              <a:gd name="connsiteY1" fmla="*/ 0 h 8869671"/>
              <a:gd name="connsiteX2" fmla="*/ 7938019 w 7938019"/>
              <a:gd name="connsiteY2" fmla="*/ 8869671 h 8869671"/>
              <a:gd name="connsiteX3" fmla="*/ 0 w 7938019"/>
              <a:gd name="connsiteY3" fmla="*/ 8869671 h 8869671"/>
              <a:gd name="connsiteX4" fmla="*/ 4482791 w 7938019"/>
              <a:gd name="connsiteY4" fmla="*/ 89209 h 8869671"/>
              <a:gd name="connsiteX0" fmla="*/ 2653991 w 7938019"/>
              <a:gd name="connsiteY0" fmla="*/ 0 h 8869672"/>
              <a:gd name="connsiteX1" fmla="*/ 7938019 w 7938019"/>
              <a:gd name="connsiteY1" fmla="*/ 1 h 8869672"/>
              <a:gd name="connsiteX2" fmla="*/ 7938019 w 7938019"/>
              <a:gd name="connsiteY2" fmla="*/ 8869672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3142995 w 7938019"/>
              <a:gd name="connsiteY2" fmla="*/ 8557438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5239425 w 7938019"/>
              <a:gd name="connsiteY2" fmla="*/ 8847370 h 8869672"/>
              <a:gd name="connsiteX3" fmla="*/ 0 w 7938019"/>
              <a:gd name="connsiteY3" fmla="*/ 8869672 h 8869672"/>
              <a:gd name="connsiteX4" fmla="*/ 2653991 w 7938019"/>
              <a:gd name="connsiteY4" fmla="*/ 0 h 8869672"/>
              <a:gd name="connsiteX0" fmla="*/ 2653991 w 7938019"/>
              <a:gd name="connsiteY0" fmla="*/ 0 h 8914277"/>
              <a:gd name="connsiteX1" fmla="*/ 7938019 w 7938019"/>
              <a:gd name="connsiteY1" fmla="*/ 1 h 8914277"/>
              <a:gd name="connsiteX2" fmla="*/ 5217122 w 7938019"/>
              <a:gd name="connsiteY2" fmla="*/ 8914277 h 8914277"/>
              <a:gd name="connsiteX3" fmla="*/ 0 w 7938019"/>
              <a:gd name="connsiteY3" fmla="*/ 8869672 h 8914277"/>
              <a:gd name="connsiteX4" fmla="*/ 2653991 w 7938019"/>
              <a:gd name="connsiteY4" fmla="*/ 0 h 8914277"/>
              <a:gd name="connsiteX0" fmla="*/ 2653991 w 7938019"/>
              <a:gd name="connsiteY0" fmla="*/ 0 h 8869672"/>
              <a:gd name="connsiteX1" fmla="*/ 7938019 w 7938019"/>
              <a:gd name="connsiteY1" fmla="*/ 1 h 8869672"/>
              <a:gd name="connsiteX2" fmla="*/ 5194820 w 7938019"/>
              <a:gd name="connsiteY2" fmla="*/ 7799155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5284030 w 7938019"/>
              <a:gd name="connsiteY2" fmla="*/ 8869672 h 8869672"/>
              <a:gd name="connsiteX3" fmla="*/ 0 w 7938019"/>
              <a:gd name="connsiteY3" fmla="*/ 8869672 h 8869672"/>
              <a:gd name="connsiteX4" fmla="*/ 2653991 w 7938019"/>
              <a:gd name="connsiteY4" fmla="*/ 0 h 88696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8019" h="8869672">
                <a:moveTo>
                  <a:pt x="2653991" y="0"/>
                </a:moveTo>
                <a:lnTo>
                  <a:pt x="7938019" y="1"/>
                </a:lnTo>
                <a:lnTo>
                  <a:pt x="5284030" y="8869672"/>
                </a:lnTo>
                <a:lnTo>
                  <a:pt x="0" y="8869672"/>
                </a:lnTo>
                <a:lnTo>
                  <a:pt x="2653991" y="0"/>
                </a:lnTo>
                <a:close/>
              </a:path>
            </a:pathLst>
          </a:cu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50159125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3_slide">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id="{0D90B513-1654-124A-8601-F0544BBA0A22}"/>
              </a:ext>
            </a:extLst>
          </p:cNvPr>
          <p:cNvSpPr>
            <a:spLocks noGrp="1"/>
          </p:cNvSpPr>
          <p:nvPr>
            <p:ph type="pic" sz="quarter" idx="15"/>
          </p:nvPr>
        </p:nvSpPr>
        <p:spPr>
          <a:xfrm>
            <a:off x="7485063" y="627903"/>
            <a:ext cx="2218958" cy="2218380"/>
          </a:xfrm>
          <a:prstGeom prst="rect">
            <a:avLst/>
          </a:prstGeom>
          <a:solidFill>
            <a:schemeClr val="bg1">
              <a:lumMod val="95000"/>
            </a:schemeClr>
          </a:solidFill>
        </p:spPr>
        <p:txBody>
          <a:bodyPr>
            <a:normAutofit/>
          </a:bodyPr>
          <a:lstStyle>
            <a:lvl1pPr>
              <a:defRPr sz="1051"/>
            </a:lvl1pPr>
          </a:lstStyle>
          <a:p>
            <a:endParaRPr lang="en-US"/>
          </a:p>
        </p:txBody>
      </p:sp>
      <p:sp>
        <p:nvSpPr>
          <p:cNvPr id="7" name="Picture Placeholder 8">
            <a:extLst>
              <a:ext uri="{FF2B5EF4-FFF2-40B4-BE49-F238E27FC236}">
                <a16:creationId xmlns:a16="http://schemas.microsoft.com/office/drawing/2014/main" id="{1CB240E4-FEFB-AB41-9AE2-F308D161F7C1}"/>
              </a:ext>
            </a:extLst>
          </p:cNvPr>
          <p:cNvSpPr>
            <a:spLocks noGrp="1"/>
          </p:cNvSpPr>
          <p:nvPr>
            <p:ph type="pic" sz="quarter" idx="16"/>
          </p:nvPr>
        </p:nvSpPr>
        <p:spPr>
          <a:xfrm>
            <a:off x="8487915" y="2988577"/>
            <a:ext cx="2923285" cy="2922525"/>
          </a:xfrm>
          <a:prstGeom prst="rect">
            <a:avLst/>
          </a:prstGeom>
          <a:solidFill>
            <a:schemeClr val="bg1">
              <a:lumMod val="95000"/>
            </a:schemeClr>
          </a:solidFill>
        </p:spPr>
        <p:txBody>
          <a:bodyPr>
            <a:normAutofit/>
          </a:bodyPr>
          <a:lstStyle>
            <a:lvl1pPr>
              <a:defRPr sz="1051"/>
            </a:lvl1pPr>
          </a:lstStyle>
          <a:p>
            <a:endParaRPr lang="en-US"/>
          </a:p>
        </p:txBody>
      </p:sp>
      <p:sp>
        <p:nvSpPr>
          <p:cNvPr id="8" name="Picture Placeholder 8">
            <a:extLst>
              <a:ext uri="{FF2B5EF4-FFF2-40B4-BE49-F238E27FC236}">
                <a16:creationId xmlns:a16="http://schemas.microsoft.com/office/drawing/2014/main" id="{61370D01-74E6-B44E-A0BA-5BE54B46022C}"/>
              </a:ext>
            </a:extLst>
          </p:cNvPr>
          <p:cNvSpPr>
            <a:spLocks noGrp="1"/>
          </p:cNvSpPr>
          <p:nvPr>
            <p:ph type="pic" sz="quarter" idx="17"/>
          </p:nvPr>
        </p:nvSpPr>
        <p:spPr>
          <a:xfrm>
            <a:off x="6636696" y="2988577"/>
            <a:ext cx="1697038" cy="1696597"/>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347165341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4_slide">
    <p:spTree>
      <p:nvGrpSpPr>
        <p:cNvPr id="1" name=""/>
        <p:cNvGrpSpPr/>
        <p:nvPr/>
      </p:nvGrpSpPr>
      <p:grpSpPr>
        <a:xfrm>
          <a:off x="0" y="0"/>
          <a:ext cx="0" cy="0"/>
          <a:chOff x="0" y="0"/>
          <a:chExt cx="0" cy="0"/>
        </a:xfrm>
      </p:grpSpPr>
      <p:sp>
        <p:nvSpPr>
          <p:cNvPr id="10" name="Picture Placeholder 31">
            <a:extLst>
              <a:ext uri="{FF2B5EF4-FFF2-40B4-BE49-F238E27FC236}">
                <a16:creationId xmlns:a16="http://schemas.microsoft.com/office/drawing/2014/main" id="{03EDEDA6-202B-0B4F-8457-706A656C5A9A}"/>
              </a:ext>
            </a:extLst>
          </p:cNvPr>
          <p:cNvSpPr>
            <a:spLocks noGrp="1"/>
          </p:cNvSpPr>
          <p:nvPr>
            <p:ph type="pic" sz="quarter" idx="14"/>
          </p:nvPr>
        </p:nvSpPr>
        <p:spPr>
          <a:xfrm>
            <a:off x="1765158" y="1616567"/>
            <a:ext cx="1945814" cy="4111559"/>
          </a:xfrm>
          <a:custGeom>
            <a:avLst/>
            <a:gdLst>
              <a:gd name="connsiteX0" fmla="*/ 646380 w 5264340"/>
              <a:gd name="connsiteY0" fmla="*/ 0 h 11126596"/>
              <a:gd name="connsiteX1" fmla="*/ 1063726 w 5264340"/>
              <a:gd name="connsiteY1" fmla="*/ 0 h 11126596"/>
              <a:gd name="connsiteX2" fmla="*/ 1143463 w 5264340"/>
              <a:gd name="connsiteY2" fmla="*/ 21612 h 11126596"/>
              <a:gd name="connsiteX3" fmla="*/ 1170607 w 5264340"/>
              <a:gd name="connsiteY3" fmla="*/ 96421 h 11126596"/>
              <a:gd name="connsiteX4" fmla="*/ 1538755 w 5264340"/>
              <a:gd name="connsiteY4" fmla="*/ 422256 h 11126596"/>
              <a:gd name="connsiteX5" fmla="*/ 3732371 w 5264340"/>
              <a:gd name="connsiteY5" fmla="*/ 422256 h 11126596"/>
              <a:gd name="connsiteX6" fmla="*/ 4098822 w 5264340"/>
              <a:gd name="connsiteY6" fmla="*/ 96421 h 11126596"/>
              <a:gd name="connsiteX7" fmla="*/ 4125967 w 5264340"/>
              <a:gd name="connsiteY7" fmla="*/ 21612 h 11126596"/>
              <a:gd name="connsiteX8" fmla="*/ 4207400 w 5264340"/>
              <a:gd name="connsiteY8" fmla="*/ 0 h 11126596"/>
              <a:gd name="connsiteX9" fmla="*/ 4623051 w 5264340"/>
              <a:gd name="connsiteY9" fmla="*/ 0 h 11126596"/>
              <a:gd name="connsiteX10" fmla="*/ 5264340 w 5264340"/>
              <a:gd name="connsiteY10" fmla="*/ 646683 h 11126596"/>
              <a:gd name="connsiteX11" fmla="*/ 5264340 w 5264340"/>
              <a:gd name="connsiteY11" fmla="*/ 718167 h 11126596"/>
              <a:gd name="connsiteX12" fmla="*/ 5264340 w 5264340"/>
              <a:gd name="connsiteY12" fmla="*/ 6234086 h 11126596"/>
              <a:gd name="connsiteX13" fmla="*/ 5264340 w 5264340"/>
              <a:gd name="connsiteY13" fmla="*/ 6423602 h 11126596"/>
              <a:gd name="connsiteX14" fmla="*/ 5264340 w 5264340"/>
              <a:gd name="connsiteY14" fmla="*/ 10408429 h 11126596"/>
              <a:gd name="connsiteX15" fmla="*/ 5264340 w 5264340"/>
              <a:gd name="connsiteY15" fmla="*/ 10479914 h 11126596"/>
              <a:gd name="connsiteX16" fmla="*/ 4623051 w 5264340"/>
              <a:gd name="connsiteY16" fmla="*/ 11126596 h 11126596"/>
              <a:gd name="connsiteX17" fmla="*/ 646380 w 5264340"/>
              <a:gd name="connsiteY17" fmla="*/ 11126596 h 11126596"/>
              <a:gd name="connsiteX18" fmla="*/ 1697 w 5264340"/>
              <a:gd name="connsiteY18" fmla="*/ 10479914 h 11126596"/>
              <a:gd name="connsiteX19" fmla="*/ 0 w 5264340"/>
              <a:gd name="connsiteY19" fmla="*/ 10408429 h 11126596"/>
              <a:gd name="connsiteX20" fmla="*/ 0 w 5264340"/>
              <a:gd name="connsiteY20" fmla="*/ 6423602 h 11126596"/>
              <a:gd name="connsiteX21" fmla="*/ 0 w 5264340"/>
              <a:gd name="connsiteY21" fmla="*/ 6234086 h 11126596"/>
              <a:gd name="connsiteX22" fmla="*/ 0 w 5264340"/>
              <a:gd name="connsiteY22" fmla="*/ 718167 h 11126596"/>
              <a:gd name="connsiteX23" fmla="*/ 1697 w 5264340"/>
              <a:gd name="connsiteY23" fmla="*/ 646683 h 11126596"/>
              <a:gd name="connsiteX24" fmla="*/ 646380 w 5264340"/>
              <a:gd name="connsiteY24" fmla="*/ 0 h 11126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64340" h="11126596">
                <a:moveTo>
                  <a:pt x="646380" y="0"/>
                </a:moveTo>
                <a:lnTo>
                  <a:pt x="1063726" y="0"/>
                </a:lnTo>
                <a:cubicBezTo>
                  <a:pt x="1109533" y="0"/>
                  <a:pt x="1128194" y="6650"/>
                  <a:pt x="1143463" y="21612"/>
                </a:cubicBezTo>
                <a:cubicBezTo>
                  <a:pt x="1160428" y="38236"/>
                  <a:pt x="1170607" y="58185"/>
                  <a:pt x="1170607" y="96421"/>
                </a:cubicBezTo>
                <a:cubicBezTo>
                  <a:pt x="1170607" y="304224"/>
                  <a:pt x="1299544" y="422256"/>
                  <a:pt x="1538755" y="422256"/>
                </a:cubicBezTo>
                <a:lnTo>
                  <a:pt x="3732371" y="422256"/>
                </a:lnTo>
                <a:cubicBezTo>
                  <a:pt x="3969886" y="422256"/>
                  <a:pt x="4098822" y="304224"/>
                  <a:pt x="4098822" y="96421"/>
                </a:cubicBezTo>
                <a:cubicBezTo>
                  <a:pt x="4098822" y="58185"/>
                  <a:pt x="4109002" y="38236"/>
                  <a:pt x="4125967" y="21612"/>
                </a:cubicBezTo>
                <a:cubicBezTo>
                  <a:pt x="4141236" y="6650"/>
                  <a:pt x="4159898" y="0"/>
                  <a:pt x="4207400" y="0"/>
                </a:cubicBezTo>
                <a:lnTo>
                  <a:pt x="4623051" y="0"/>
                </a:lnTo>
                <a:cubicBezTo>
                  <a:pt x="5033612" y="0"/>
                  <a:pt x="5264340" y="204478"/>
                  <a:pt x="5264340" y="646683"/>
                </a:cubicBezTo>
                <a:cubicBezTo>
                  <a:pt x="5264340" y="658320"/>
                  <a:pt x="5264340" y="706530"/>
                  <a:pt x="5264340" y="718167"/>
                </a:cubicBezTo>
                <a:lnTo>
                  <a:pt x="5264340" y="6234086"/>
                </a:lnTo>
                <a:lnTo>
                  <a:pt x="5264340" y="6423602"/>
                </a:lnTo>
                <a:lnTo>
                  <a:pt x="5264340" y="10408429"/>
                </a:lnTo>
                <a:cubicBezTo>
                  <a:pt x="5264340" y="10420066"/>
                  <a:pt x="5264340" y="10468277"/>
                  <a:pt x="5264340" y="10479914"/>
                </a:cubicBezTo>
                <a:cubicBezTo>
                  <a:pt x="5264340" y="10922118"/>
                  <a:pt x="5033612" y="11126596"/>
                  <a:pt x="4623051" y="11126596"/>
                </a:cubicBezTo>
                <a:lnTo>
                  <a:pt x="646380" y="11126596"/>
                </a:lnTo>
                <a:cubicBezTo>
                  <a:pt x="237515" y="11126596"/>
                  <a:pt x="1697" y="10922118"/>
                  <a:pt x="1697" y="10479914"/>
                </a:cubicBezTo>
                <a:cubicBezTo>
                  <a:pt x="1697" y="10468277"/>
                  <a:pt x="0" y="10420066"/>
                  <a:pt x="0" y="10408429"/>
                </a:cubicBezTo>
                <a:lnTo>
                  <a:pt x="0" y="6423602"/>
                </a:lnTo>
                <a:lnTo>
                  <a:pt x="0" y="6234086"/>
                </a:lnTo>
                <a:lnTo>
                  <a:pt x="0" y="718167"/>
                </a:lnTo>
                <a:cubicBezTo>
                  <a:pt x="0" y="706530"/>
                  <a:pt x="1697" y="658320"/>
                  <a:pt x="1697" y="646683"/>
                </a:cubicBezTo>
                <a:cubicBezTo>
                  <a:pt x="1697" y="204478"/>
                  <a:pt x="237515" y="0"/>
                  <a:pt x="646380" y="0"/>
                </a:cubicBezTo>
                <a:close/>
              </a:path>
            </a:pathLst>
          </a:custGeom>
          <a:solidFill>
            <a:schemeClr val="bg1">
              <a:lumMod val="95000"/>
            </a:schemeClr>
          </a:solidFill>
        </p:spPr>
        <p:txBody>
          <a:bodyPr wrap="square">
            <a:noAutofit/>
          </a:bodyPr>
          <a:lstStyle>
            <a:lvl1pPr>
              <a:defRPr sz="1051"/>
            </a:lvl1pPr>
          </a:lstStyle>
          <a:p>
            <a:endParaRPr lang="en-US" dirty="0"/>
          </a:p>
        </p:txBody>
      </p:sp>
      <p:sp>
        <p:nvSpPr>
          <p:cNvPr id="11" name="Picture Placeholder 31">
            <a:extLst>
              <a:ext uri="{FF2B5EF4-FFF2-40B4-BE49-F238E27FC236}">
                <a16:creationId xmlns:a16="http://schemas.microsoft.com/office/drawing/2014/main" id="{1A24B99D-5B06-9649-BEBC-E2D7508A06C7}"/>
              </a:ext>
            </a:extLst>
          </p:cNvPr>
          <p:cNvSpPr>
            <a:spLocks noGrp="1"/>
          </p:cNvSpPr>
          <p:nvPr>
            <p:ph type="pic" sz="quarter" idx="15"/>
          </p:nvPr>
        </p:nvSpPr>
        <p:spPr>
          <a:xfrm>
            <a:off x="5439218" y="1616567"/>
            <a:ext cx="1945814" cy="4111559"/>
          </a:xfrm>
          <a:custGeom>
            <a:avLst/>
            <a:gdLst>
              <a:gd name="connsiteX0" fmla="*/ 646380 w 5264340"/>
              <a:gd name="connsiteY0" fmla="*/ 0 h 11126596"/>
              <a:gd name="connsiteX1" fmla="*/ 1063726 w 5264340"/>
              <a:gd name="connsiteY1" fmla="*/ 0 h 11126596"/>
              <a:gd name="connsiteX2" fmla="*/ 1143463 w 5264340"/>
              <a:gd name="connsiteY2" fmla="*/ 21612 h 11126596"/>
              <a:gd name="connsiteX3" fmla="*/ 1170607 w 5264340"/>
              <a:gd name="connsiteY3" fmla="*/ 96421 h 11126596"/>
              <a:gd name="connsiteX4" fmla="*/ 1538755 w 5264340"/>
              <a:gd name="connsiteY4" fmla="*/ 422256 h 11126596"/>
              <a:gd name="connsiteX5" fmla="*/ 3732371 w 5264340"/>
              <a:gd name="connsiteY5" fmla="*/ 422256 h 11126596"/>
              <a:gd name="connsiteX6" fmla="*/ 4098822 w 5264340"/>
              <a:gd name="connsiteY6" fmla="*/ 96421 h 11126596"/>
              <a:gd name="connsiteX7" fmla="*/ 4125967 w 5264340"/>
              <a:gd name="connsiteY7" fmla="*/ 21612 h 11126596"/>
              <a:gd name="connsiteX8" fmla="*/ 4207400 w 5264340"/>
              <a:gd name="connsiteY8" fmla="*/ 0 h 11126596"/>
              <a:gd name="connsiteX9" fmla="*/ 4623051 w 5264340"/>
              <a:gd name="connsiteY9" fmla="*/ 0 h 11126596"/>
              <a:gd name="connsiteX10" fmla="*/ 5264340 w 5264340"/>
              <a:gd name="connsiteY10" fmla="*/ 646683 h 11126596"/>
              <a:gd name="connsiteX11" fmla="*/ 5264340 w 5264340"/>
              <a:gd name="connsiteY11" fmla="*/ 718167 h 11126596"/>
              <a:gd name="connsiteX12" fmla="*/ 5264340 w 5264340"/>
              <a:gd name="connsiteY12" fmla="*/ 6234086 h 11126596"/>
              <a:gd name="connsiteX13" fmla="*/ 5264340 w 5264340"/>
              <a:gd name="connsiteY13" fmla="*/ 6423602 h 11126596"/>
              <a:gd name="connsiteX14" fmla="*/ 5264340 w 5264340"/>
              <a:gd name="connsiteY14" fmla="*/ 10408429 h 11126596"/>
              <a:gd name="connsiteX15" fmla="*/ 5264340 w 5264340"/>
              <a:gd name="connsiteY15" fmla="*/ 10479914 h 11126596"/>
              <a:gd name="connsiteX16" fmla="*/ 4623051 w 5264340"/>
              <a:gd name="connsiteY16" fmla="*/ 11126596 h 11126596"/>
              <a:gd name="connsiteX17" fmla="*/ 646380 w 5264340"/>
              <a:gd name="connsiteY17" fmla="*/ 11126596 h 11126596"/>
              <a:gd name="connsiteX18" fmla="*/ 1697 w 5264340"/>
              <a:gd name="connsiteY18" fmla="*/ 10479914 h 11126596"/>
              <a:gd name="connsiteX19" fmla="*/ 0 w 5264340"/>
              <a:gd name="connsiteY19" fmla="*/ 10408429 h 11126596"/>
              <a:gd name="connsiteX20" fmla="*/ 0 w 5264340"/>
              <a:gd name="connsiteY20" fmla="*/ 6423602 h 11126596"/>
              <a:gd name="connsiteX21" fmla="*/ 0 w 5264340"/>
              <a:gd name="connsiteY21" fmla="*/ 6234086 h 11126596"/>
              <a:gd name="connsiteX22" fmla="*/ 0 w 5264340"/>
              <a:gd name="connsiteY22" fmla="*/ 718167 h 11126596"/>
              <a:gd name="connsiteX23" fmla="*/ 1697 w 5264340"/>
              <a:gd name="connsiteY23" fmla="*/ 646683 h 11126596"/>
              <a:gd name="connsiteX24" fmla="*/ 646380 w 5264340"/>
              <a:gd name="connsiteY24" fmla="*/ 0 h 11126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64340" h="11126596">
                <a:moveTo>
                  <a:pt x="646380" y="0"/>
                </a:moveTo>
                <a:lnTo>
                  <a:pt x="1063726" y="0"/>
                </a:lnTo>
                <a:cubicBezTo>
                  <a:pt x="1109533" y="0"/>
                  <a:pt x="1128194" y="6650"/>
                  <a:pt x="1143463" y="21612"/>
                </a:cubicBezTo>
                <a:cubicBezTo>
                  <a:pt x="1160428" y="38236"/>
                  <a:pt x="1170607" y="58185"/>
                  <a:pt x="1170607" y="96421"/>
                </a:cubicBezTo>
                <a:cubicBezTo>
                  <a:pt x="1170607" y="304224"/>
                  <a:pt x="1299544" y="422256"/>
                  <a:pt x="1538755" y="422256"/>
                </a:cubicBezTo>
                <a:lnTo>
                  <a:pt x="3732371" y="422256"/>
                </a:lnTo>
                <a:cubicBezTo>
                  <a:pt x="3969886" y="422256"/>
                  <a:pt x="4098822" y="304224"/>
                  <a:pt x="4098822" y="96421"/>
                </a:cubicBezTo>
                <a:cubicBezTo>
                  <a:pt x="4098822" y="58185"/>
                  <a:pt x="4109002" y="38236"/>
                  <a:pt x="4125967" y="21612"/>
                </a:cubicBezTo>
                <a:cubicBezTo>
                  <a:pt x="4141236" y="6650"/>
                  <a:pt x="4159898" y="0"/>
                  <a:pt x="4207400" y="0"/>
                </a:cubicBezTo>
                <a:lnTo>
                  <a:pt x="4623051" y="0"/>
                </a:lnTo>
                <a:cubicBezTo>
                  <a:pt x="5033612" y="0"/>
                  <a:pt x="5264340" y="204478"/>
                  <a:pt x="5264340" y="646683"/>
                </a:cubicBezTo>
                <a:cubicBezTo>
                  <a:pt x="5264340" y="658320"/>
                  <a:pt x="5264340" y="706530"/>
                  <a:pt x="5264340" y="718167"/>
                </a:cubicBezTo>
                <a:lnTo>
                  <a:pt x="5264340" y="6234086"/>
                </a:lnTo>
                <a:lnTo>
                  <a:pt x="5264340" y="6423602"/>
                </a:lnTo>
                <a:lnTo>
                  <a:pt x="5264340" y="10408429"/>
                </a:lnTo>
                <a:cubicBezTo>
                  <a:pt x="5264340" y="10420066"/>
                  <a:pt x="5264340" y="10468277"/>
                  <a:pt x="5264340" y="10479914"/>
                </a:cubicBezTo>
                <a:cubicBezTo>
                  <a:pt x="5264340" y="10922118"/>
                  <a:pt x="5033612" y="11126596"/>
                  <a:pt x="4623051" y="11126596"/>
                </a:cubicBezTo>
                <a:lnTo>
                  <a:pt x="646380" y="11126596"/>
                </a:lnTo>
                <a:cubicBezTo>
                  <a:pt x="237515" y="11126596"/>
                  <a:pt x="1697" y="10922118"/>
                  <a:pt x="1697" y="10479914"/>
                </a:cubicBezTo>
                <a:cubicBezTo>
                  <a:pt x="1697" y="10468277"/>
                  <a:pt x="0" y="10420066"/>
                  <a:pt x="0" y="10408429"/>
                </a:cubicBezTo>
                <a:lnTo>
                  <a:pt x="0" y="6423602"/>
                </a:lnTo>
                <a:lnTo>
                  <a:pt x="0" y="6234086"/>
                </a:lnTo>
                <a:lnTo>
                  <a:pt x="0" y="718167"/>
                </a:lnTo>
                <a:cubicBezTo>
                  <a:pt x="0" y="706530"/>
                  <a:pt x="1697" y="658320"/>
                  <a:pt x="1697" y="646683"/>
                </a:cubicBezTo>
                <a:cubicBezTo>
                  <a:pt x="1697" y="204478"/>
                  <a:pt x="237515" y="0"/>
                  <a:pt x="646380" y="0"/>
                </a:cubicBezTo>
                <a:close/>
              </a:path>
            </a:pathLst>
          </a:custGeom>
          <a:solidFill>
            <a:schemeClr val="bg1">
              <a:lumMod val="95000"/>
            </a:schemeClr>
          </a:solidFill>
        </p:spPr>
        <p:txBody>
          <a:bodyPr wrap="square">
            <a:noAutofit/>
          </a:bodyPr>
          <a:lstStyle>
            <a:lvl1pPr>
              <a:defRPr sz="1051"/>
            </a:lvl1pPr>
          </a:lstStyle>
          <a:p>
            <a:endParaRPr lang="en-US" dirty="0"/>
          </a:p>
        </p:txBody>
      </p:sp>
      <p:sp>
        <p:nvSpPr>
          <p:cNvPr id="12" name="Picture Placeholder 31">
            <a:extLst>
              <a:ext uri="{FF2B5EF4-FFF2-40B4-BE49-F238E27FC236}">
                <a16:creationId xmlns:a16="http://schemas.microsoft.com/office/drawing/2014/main" id="{CD7744E6-5E97-8E4B-B755-926C96EED801}"/>
              </a:ext>
            </a:extLst>
          </p:cNvPr>
          <p:cNvSpPr>
            <a:spLocks noGrp="1"/>
          </p:cNvSpPr>
          <p:nvPr>
            <p:ph type="pic" sz="quarter" idx="16"/>
          </p:nvPr>
        </p:nvSpPr>
        <p:spPr>
          <a:xfrm>
            <a:off x="9235754" y="1616567"/>
            <a:ext cx="1945814" cy="4111559"/>
          </a:xfrm>
          <a:custGeom>
            <a:avLst/>
            <a:gdLst>
              <a:gd name="connsiteX0" fmla="*/ 646380 w 5264340"/>
              <a:gd name="connsiteY0" fmla="*/ 0 h 11126596"/>
              <a:gd name="connsiteX1" fmla="*/ 1063726 w 5264340"/>
              <a:gd name="connsiteY1" fmla="*/ 0 h 11126596"/>
              <a:gd name="connsiteX2" fmla="*/ 1143463 w 5264340"/>
              <a:gd name="connsiteY2" fmla="*/ 21612 h 11126596"/>
              <a:gd name="connsiteX3" fmla="*/ 1170607 w 5264340"/>
              <a:gd name="connsiteY3" fmla="*/ 96421 h 11126596"/>
              <a:gd name="connsiteX4" fmla="*/ 1538755 w 5264340"/>
              <a:gd name="connsiteY4" fmla="*/ 422256 h 11126596"/>
              <a:gd name="connsiteX5" fmla="*/ 3732371 w 5264340"/>
              <a:gd name="connsiteY5" fmla="*/ 422256 h 11126596"/>
              <a:gd name="connsiteX6" fmla="*/ 4098822 w 5264340"/>
              <a:gd name="connsiteY6" fmla="*/ 96421 h 11126596"/>
              <a:gd name="connsiteX7" fmla="*/ 4125967 w 5264340"/>
              <a:gd name="connsiteY7" fmla="*/ 21612 h 11126596"/>
              <a:gd name="connsiteX8" fmla="*/ 4207400 w 5264340"/>
              <a:gd name="connsiteY8" fmla="*/ 0 h 11126596"/>
              <a:gd name="connsiteX9" fmla="*/ 4623051 w 5264340"/>
              <a:gd name="connsiteY9" fmla="*/ 0 h 11126596"/>
              <a:gd name="connsiteX10" fmla="*/ 5264340 w 5264340"/>
              <a:gd name="connsiteY10" fmla="*/ 646683 h 11126596"/>
              <a:gd name="connsiteX11" fmla="*/ 5264340 w 5264340"/>
              <a:gd name="connsiteY11" fmla="*/ 718167 h 11126596"/>
              <a:gd name="connsiteX12" fmla="*/ 5264340 w 5264340"/>
              <a:gd name="connsiteY12" fmla="*/ 6234086 h 11126596"/>
              <a:gd name="connsiteX13" fmla="*/ 5264340 w 5264340"/>
              <a:gd name="connsiteY13" fmla="*/ 6423602 h 11126596"/>
              <a:gd name="connsiteX14" fmla="*/ 5264340 w 5264340"/>
              <a:gd name="connsiteY14" fmla="*/ 10408429 h 11126596"/>
              <a:gd name="connsiteX15" fmla="*/ 5264340 w 5264340"/>
              <a:gd name="connsiteY15" fmla="*/ 10479914 h 11126596"/>
              <a:gd name="connsiteX16" fmla="*/ 4623051 w 5264340"/>
              <a:gd name="connsiteY16" fmla="*/ 11126596 h 11126596"/>
              <a:gd name="connsiteX17" fmla="*/ 646380 w 5264340"/>
              <a:gd name="connsiteY17" fmla="*/ 11126596 h 11126596"/>
              <a:gd name="connsiteX18" fmla="*/ 1697 w 5264340"/>
              <a:gd name="connsiteY18" fmla="*/ 10479914 h 11126596"/>
              <a:gd name="connsiteX19" fmla="*/ 0 w 5264340"/>
              <a:gd name="connsiteY19" fmla="*/ 10408429 h 11126596"/>
              <a:gd name="connsiteX20" fmla="*/ 0 w 5264340"/>
              <a:gd name="connsiteY20" fmla="*/ 6423602 h 11126596"/>
              <a:gd name="connsiteX21" fmla="*/ 0 w 5264340"/>
              <a:gd name="connsiteY21" fmla="*/ 6234086 h 11126596"/>
              <a:gd name="connsiteX22" fmla="*/ 0 w 5264340"/>
              <a:gd name="connsiteY22" fmla="*/ 718167 h 11126596"/>
              <a:gd name="connsiteX23" fmla="*/ 1697 w 5264340"/>
              <a:gd name="connsiteY23" fmla="*/ 646683 h 11126596"/>
              <a:gd name="connsiteX24" fmla="*/ 646380 w 5264340"/>
              <a:gd name="connsiteY24" fmla="*/ 0 h 11126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64340" h="11126596">
                <a:moveTo>
                  <a:pt x="646380" y="0"/>
                </a:moveTo>
                <a:lnTo>
                  <a:pt x="1063726" y="0"/>
                </a:lnTo>
                <a:cubicBezTo>
                  <a:pt x="1109533" y="0"/>
                  <a:pt x="1128194" y="6650"/>
                  <a:pt x="1143463" y="21612"/>
                </a:cubicBezTo>
                <a:cubicBezTo>
                  <a:pt x="1160428" y="38236"/>
                  <a:pt x="1170607" y="58185"/>
                  <a:pt x="1170607" y="96421"/>
                </a:cubicBezTo>
                <a:cubicBezTo>
                  <a:pt x="1170607" y="304224"/>
                  <a:pt x="1299544" y="422256"/>
                  <a:pt x="1538755" y="422256"/>
                </a:cubicBezTo>
                <a:lnTo>
                  <a:pt x="3732371" y="422256"/>
                </a:lnTo>
                <a:cubicBezTo>
                  <a:pt x="3969886" y="422256"/>
                  <a:pt x="4098822" y="304224"/>
                  <a:pt x="4098822" y="96421"/>
                </a:cubicBezTo>
                <a:cubicBezTo>
                  <a:pt x="4098822" y="58185"/>
                  <a:pt x="4109002" y="38236"/>
                  <a:pt x="4125967" y="21612"/>
                </a:cubicBezTo>
                <a:cubicBezTo>
                  <a:pt x="4141236" y="6650"/>
                  <a:pt x="4159898" y="0"/>
                  <a:pt x="4207400" y="0"/>
                </a:cubicBezTo>
                <a:lnTo>
                  <a:pt x="4623051" y="0"/>
                </a:lnTo>
                <a:cubicBezTo>
                  <a:pt x="5033612" y="0"/>
                  <a:pt x="5264340" y="204478"/>
                  <a:pt x="5264340" y="646683"/>
                </a:cubicBezTo>
                <a:cubicBezTo>
                  <a:pt x="5264340" y="658320"/>
                  <a:pt x="5264340" y="706530"/>
                  <a:pt x="5264340" y="718167"/>
                </a:cubicBezTo>
                <a:lnTo>
                  <a:pt x="5264340" y="6234086"/>
                </a:lnTo>
                <a:lnTo>
                  <a:pt x="5264340" y="6423602"/>
                </a:lnTo>
                <a:lnTo>
                  <a:pt x="5264340" y="10408429"/>
                </a:lnTo>
                <a:cubicBezTo>
                  <a:pt x="5264340" y="10420066"/>
                  <a:pt x="5264340" y="10468277"/>
                  <a:pt x="5264340" y="10479914"/>
                </a:cubicBezTo>
                <a:cubicBezTo>
                  <a:pt x="5264340" y="10922118"/>
                  <a:pt x="5033612" y="11126596"/>
                  <a:pt x="4623051" y="11126596"/>
                </a:cubicBezTo>
                <a:lnTo>
                  <a:pt x="646380" y="11126596"/>
                </a:lnTo>
                <a:cubicBezTo>
                  <a:pt x="237515" y="11126596"/>
                  <a:pt x="1697" y="10922118"/>
                  <a:pt x="1697" y="10479914"/>
                </a:cubicBezTo>
                <a:cubicBezTo>
                  <a:pt x="1697" y="10468277"/>
                  <a:pt x="0" y="10420066"/>
                  <a:pt x="0" y="10408429"/>
                </a:cubicBezTo>
                <a:lnTo>
                  <a:pt x="0" y="6423602"/>
                </a:lnTo>
                <a:lnTo>
                  <a:pt x="0" y="6234086"/>
                </a:lnTo>
                <a:lnTo>
                  <a:pt x="0" y="718167"/>
                </a:lnTo>
                <a:cubicBezTo>
                  <a:pt x="0" y="706530"/>
                  <a:pt x="1697" y="658320"/>
                  <a:pt x="1697" y="646683"/>
                </a:cubicBezTo>
                <a:cubicBezTo>
                  <a:pt x="1697" y="204478"/>
                  <a:pt x="237515" y="0"/>
                  <a:pt x="646380" y="0"/>
                </a:cubicBezTo>
                <a:close/>
              </a:path>
            </a:pathLst>
          </a:custGeom>
          <a:solidFill>
            <a:schemeClr val="bg1">
              <a:lumMod val="95000"/>
            </a:schemeClr>
          </a:solidFill>
        </p:spPr>
        <p:txBody>
          <a:bodyPr wrap="square">
            <a:noAutofit/>
          </a:bodyPr>
          <a:lstStyle>
            <a:lvl1pPr>
              <a:defRPr sz="1051"/>
            </a:lvl1pPr>
          </a:lstStyle>
          <a:p>
            <a:endParaRPr lang="en-US" dirty="0"/>
          </a:p>
        </p:txBody>
      </p:sp>
    </p:spTree>
    <p:extLst>
      <p:ext uri="{BB962C8B-B14F-4D97-AF65-F5344CB8AC3E}">
        <p14:creationId xmlns:p14="http://schemas.microsoft.com/office/powerpoint/2010/main" val="45702746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5_slide">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id="{0D90B513-1654-124A-8601-F0544BBA0A22}"/>
              </a:ext>
            </a:extLst>
          </p:cNvPr>
          <p:cNvSpPr>
            <a:spLocks noGrp="1"/>
          </p:cNvSpPr>
          <p:nvPr>
            <p:ph type="pic" sz="quarter" idx="15"/>
          </p:nvPr>
        </p:nvSpPr>
        <p:spPr>
          <a:xfrm>
            <a:off x="4833251" y="2099608"/>
            <a:ext cx="2528229" cy="3379817"/>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489394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D9DD6903-31DD-5348-931E-827644FF87FE}"/>
              </a:ext>
            </a:extLst>
          </p:cNvPr>
          <p:cNvSpPr>
            <a:spLocks noGrp="1"/>
          </p:cNvSpPr>
          <p:nvPr>
            <p:ph type="pic" sz="quarter" idx="14"/>
          </p:nvPr>
        </p:nvSpPr>
        <p:spPr>
          <a:xfrm>
            <a:off x="-199169" y="-174171"/>
            <a:ext cx="12590339" cy="7206342"/>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317732033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6_slide">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id="{0D90B513-1654-124A-8601-F0544BBA0A22}"/>
              </a:ext>
            </a:extLst>
          </p:cNvPr>
          <p:cNvSpPr>
            <a:spLocks noGrp="1"/>
          </p:cNvSpPr>
          <p:nvPr>
            <p:ph type="pic" sz="quarter" idx="15"/>
          </p:nvPr>
        </p:nvSpPr>
        <p:spPr>
          <a:xfrm>
            <a:off x="1449316" y="2114606"/>
            <a:ext cx="3626150" cy="2266340"/>
          </a:xfrm>
          <a:prstGeom prst="rect">
            <a:avLst/>
          </a:prstGeom>
          <a:solidFill>
            <a:schemeClr val="bg1">
              <a:lumMod val="95000"/>
            </a:schemeClr>
          </a:solidFill>
        </p:spPr>
        <p:txBody>
          <a:bodyPr>
            <a:normAutofit/>
          </a:bodyPr>
          <a:lstStyle>
            <a:lvl1pPr>
              <a:defRPr sz="1051"/>
            </a:lvl1pPr>
          </a:lstStyle>
          <a:p>
            <a:endParaRPr lang="en-US"/>
          </a:p>
        </p:txBody>
      </p:sp>
      <p:sp>
        <p:nvSpPr>
          <p:cNvPr id="7" name="Picture Placeholder 8">
            <a:extLst>
              <a:ext uri="{FF2B5EF4-FFF2-40B4-BE49-F238E27FC236}">
                <a16:creationId xmlns:a16="http://schemas.microsoft.com/office/drawing/2014/main" id="{9F26F332-9E25-204C-8598-BF8CF2B0FCCC}"/>
              </a:ext>
            </a:extLst>
          </p:cNvPr>
          <p:cNvSpPr>
            <a:spLocks noGrp="1"/>
          </p:cNvSpPr>
          <p:nvPr>
            <p:ph type="pic" sz="quarter" idx="16"/>
          </p:nvPr>
        </p:nvSpPr>
        <p:spPr>
          <a:xfrm>
            <a:off x="7173347" y="2114606"/>
            <a:ext cx="3626150" cy="2266340"/>
          </a:xfrm>
          <a:prstGeom prst="rect">
            <a:avLst/>
          </a:prstGeom>
          <a:solidFill>
            <a:schemeClr val="bg1">
              <a:lumMod val="95000"/>
            </a:schemeClr>
          </a:solidFill>
        </p:spPr>
        <p:txBody>
          <a:bodyPr>
            <a:normAutofit/>
          </a:bodyPr>
          <a:lstStyle>
            <a:lvl1pPr>
              <a:defRPr sz="1051"/>
            </a:lvl1pPr>
          </a:lstStyle>
          <a:p>
            <a:endParaRPr lang="en-US"/>
          </a:p>
        </p:txBody>
      </p:sp>
      <p:sp>
        <p:nvSpPr>
          <p:cNvPr id="8" name="Picture Placeholder 8">
            <a:extLst>
              <a:ext uri="{FF2B5EF4-FFF2-40B4-BE49-F238E27FC236}">
                <a16:creationId xmlns:a16="http://schemas.microsoft.com/office/drawing/2014/main" id="{3AAD7DC8-2A9C-894E-AAA3-65F437BF6B59}"/>
              </a:ext>
            </a:extLst>
          </p:cNvPr>
          <p:cNvSpPr>
            <a:spLocks noGrp="1"/>
          </p:cNvSpPr>
          <p:nvPr>
            <p:ph type="pic" sz="quarter" idx="17"/>
          </p:nvPr>
        </p:nvSpPr>
        <p:spPr>
          <a:xfrm>
            <a:off x="3825346" y="1769693"/>
            <a:ext cx="4586924" cy="2866822"/>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131179890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7_slide">
    <p:spTree>
      <p:nvGrpSpPr>
        <p:cNvPr id="1" name=""/>
        <p:cNvGrpSpPr/>
        <p:nvPr/>
      </p:nvGrpSpPr>
      <p:grpSpPr>
        <a:xfrm>
          <a:off x="0" y="0"/>
          <a:ext cx="0" cy="0"/>
          <a:chOff x="0" y="0"/>
          <a:chExt cx="0" cy="0"/>
        </a:xfrm>
      </p:grpSpPr>
      <p:sp>
        <p:nvSpPr>
          <p:cNvPr id="10" name="Picture Placeholder 31">
            <a:extLst>
              <a:ext uri="{FF2B5EF4-FFF2-40B4-BE49-F238E27FC236}">
                <a16:creationId xmlns:a16="http://schemas.microsoft.com/office/drawing/2014/main" id="{03EDEDA6-202B-0B4F-8457-706A656C5A9A}"/>
              </a:ext>
            </a:extLst>
          </p:cNvPr>
          <p:cNvSpPr>
            <a:spLocks noGrp="1"/>
          </p:cNvSpPr>
          <p:nvPr>
            <p:ph type="pic" sz="quarter" idx="14"/>
          </p:nvPr>
        </p:nvSpPr>
        <p:spPr>
          <a:xfrm>
            <a:off x="1471886" y="1651649"/>
            <a:ext cx="1945814" cy="4111559"/>
          </a:xfrm>
          <a:custGeom>
            <a:avLst/>
            <a:gdLst>
              <a:gd name="connsiteX0" fmla="*/ 646380 w 5264340"/>
              <a:gd name="connsiteY0" fmla="*/ 0 h 11126596"/>
              <a:gd name="connsiteX1" fmla="*/ 1063726 w 5264340"/>
              <a:gd name="connsiteY1" fmla="*/ 0 h 11126596"/>
              <a:gd name="connsiteX2" fmla="*/ 1143463 w 5264340"/>
              <a:gd name="connsiteY2" fmla="*/ 21612 h 11126596"/>
              <a:gd name="connsiteX3" fmla="*/ 1170607 w 5264340"/>
              <a:gd name="connsiteY3" fmla="*/ 96421 h 11126596"/>
              <a:gd name="connsiteX4" fmla="*/ 1538755 w 5264340"/>
              <a:gd name="connsiteY4" fmla="*/ 422256 h 11126596"/>
              <a:gd name="connsiteX5" fmla="*/ 3732371 w 5264340"/>
              <a:gd name="connsiteY5" fmla="*/ 422256 h 11126596"/>
              <a:gd name="connsiteX6" fmla="*/ 4098822 w 5264340"/>
              <a:gd name="connsiteY6" fmla="*/ 96421 h 11126596"/>
              <a:gd name="connsiteX7" fmla="*/ 4125967 w 5264340"/>
              <a:gd name="connsiteY7" fmla="*/ 21612 h 11126596"/>
              <a:gd name="connsiteX8" fmla="*/ 4207400 w 5264340"/>
              <a:gd name="connsiteY8" fmla="*/ 0 h 11126596"/>
              <a:gd name="connsiteX9" fmla="*/ 4623051 w 5264340"/>
              <a:gd name="connsiteY9" fmla="*/ 0 h 11126596"/>
              <a:gd name="connsiteX10" fmla="*/ 5264340 w 5264340"/>
              <a:gd name="connsiteY10" fmla="*/ 646683 h 11126596"/>
              <a:gd name="connsiteX11" fmla="*/ 5264340 w 5264340"/>
              <a:gd name="connsiteY11" fmla="*/ 718167 h 11126596"/>
              <a:gd name="connsiteX12" fmla="*/ 5264340 w 5264340"/>
              <a:gd name="connsiteY12" fmla="*/ 6234086 h 11126596"/>
              <a:gd name="connsiteX13" fmla="*/ 5264340 w 5264340"/>
              <a:gd name="connsiteY13" fmla="*/ 6423602 h 11126596"/>
              <a:gd name="connsiteX14" fmla="*/ 5264340 w 5264340"/>
              <a:gd name="connsiteY14" fmla="*/ 10408429 h 11126596"/>
              <a:gd name="connsiteX15" fmla="*/ 5264340 w 5264340"/>
              <a:gd name="connsiteY15" fmla="*/ 10479914 h 11126596"/>
              <a:gd name="connsiteX16" fmla="*/ 4623051 w 5264340"/>
              <a:gd name="connsiteY16" fmla="*/ 11126596 h 11126596"/>
              <a:gd name="connsiteX17" fmla="*/ 646380 w 5264340"/>
              <a:gd name="connsiteY17" fmla="*/ 11126596 h 11126596"/>
              <a:gd name="connsiteX18" fmla="*/ 1697 w 5264340"/>
              <a:gd name="connsiteY18" fmla="*/ 10479914 h 11126596"/>
              <a:gd name="connsiteX19" fmla="*/ 0 w 5264340"/>
              <a:gd name="connsiteY19" fmla="*/ 10408429 h 11126596"/>
              <a:gd name="connsiteX20" fmla="*/ 0 w 5264340"/>
              <a:gd name="connsiteY20" fmla="*/ 6423602 h 11126596"/>
              <a:gd name="connsiteX21" fmla="*/ 0 w 5264340"/>
              <a:gd name="connsiteY21" fmla="*/ 6234086 h 11126596"/>
              <a:gd name="connsiteX22" fmla="*/ 0 w 5264340"/>
              <a:gd name="connsiteY22" fmla="*/ 718167 h 11126596"/>
              <a:gd name="connsiteX23" fmla="*/ 1697 w 5264340"/>
              <a:gd name="connsiteY23" fmla="*/ 646683 h 11126596"/>
              <a:gd name="connsiteX24" fmla="*/ 646380 w 5264340"/>
              <a:gd name="connsiteY24" fmla="*/ 0 h 11126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64340" h="11126596">
                <a:moveTo>
                  <a:pt x="646380" y="0"/>
                </a:moveTo>
                <a:lnTo>
                  <a:pt x="1063726" y="0"/>
                </a:lnTo>
                <a:cubicBezTo>
                  <a:pt x="1109533" y="0"/>
                  <a:pt x="1128194" y="6650"/>
                  <a:pt x="1143463" y="21612"/>
                </a:cubicBezTo>
                <a:cubicBezTo>
                  <a:pt x="1160428" y="38236"/>
                  <a:pt x="1170607" y="58185"/>
                  <a:pt x="1170607" y="96421"/>
                </a:cubicBezTo>
                <a:cubicBezTo>
                  <a:pt x="1170607" y="304224"/>
                  <a:pt x="1299544" y="422256"/>
                  <a:pt x="1538755" y="422256"/>
                </a:cubicBezTo>
                <a:lnTo>
                  <a:pt x="3732371" y="422256"/>
                </a:lnTo>
                <a:cubicBezTo>
                  <a:pt x="3969886" y="422256"/>
                  <a:pt x="4098822" y="304224"/>
                  <a:pt x="4098822" y="96421"/>
                </a:cubicBezTo>
                <a:cubicBezTo>
                  <a:pt x="4098822" y="58185"/>
                  <a:pt x="4109002" y="38236"/>
                  <a:pt x="4125967" y="21612"/>
                </a:cubicBezTo>
                <a:cubicBezTo>
                  <a:pt x="4141236" y="6650"/>
                  <a:pt x="4159898" y="0"/>
                  <a:pt x="4207400" y="0"/>
                </a:cubicBezTo>
                <a:lnTo>
                  <a:pt x="4623051" y="0"/>
                </a:lnTo>
                <a:cubicBezTo>
                  <a:pt x="5033612" y="0"/>
                  <a:pt x="5264340" y="204478"/>
                  <a:pt x="5264340" y="646683"/>
                </a:cubicBezTo>
                <a:cubicBezTo>
                  <a:pt x="5264340" y="658320"/>
                  <a:pt x="5264340" y="706530"/>
                  <a:pt x="5264340" y="718167"/>
                </a:cubicBezTo>
                <a:lnTo>
                  <a:pt x="5264340" y="6234086"/>
                </a:lnTo>
                <a:lnTo>
                  <a:pt x="5264340" y="6423602"/>
                </a:lnTo>
                <a:lnTo>
                  <a:pt x="5264340" y="10408429"/>
                </a:lnTo>
                <a:cubicBezTo>
                  <a:pt x="5264340" y="10420066"/>
                  <a:pt x="5264340" y="10468277"/>
                  <a:pt x="5264340" y="10479914"/>
                </a:cubicBezTo>
                <a:cubicBezTo>
                  <a:pt x="5264340" y="10922118"/>
                  <a:pt x="5033612" y="11126596"/>
                  <a:pt x="4623051" y="11126596"/>
                </a:cubicBezTo>
                <a:lnTo>
                  <a:pt x="646380" y="11126596"/>
                </a:lnTo>
                <a:cubicBezTo>
                  <a:pt x="237515" y="11126596"/>
                  <a:pt x="1697" y="10922118"/>
                  <a:pt x="1697" y="10479914"/>
                </a:cubicBezTo>
                <a:cubicBezTo>
                  <a:pt x="1697" y="10468277"/>
                  <a:pt x="0" y="10420066"/>
                  <a:pt x="0" y="10408429"/>
                </a:cubicBezTo>
                <a:lnTo>
                  <a:pt x="0" y="6423602"/>
                </a:lnTo>
                <a:lnTo>
                  <a:pt x="0" y="6234086"/>
                </a:lnTo>
                <a:lnTo>
                  <a:pt x="0" y="718167"/>
                </a:lnTo>
                <a:cubicBezTo>
                  <a:pt x="0" y="706530"/>
                  <a:pt x="1697" y="658320"/>
                  <a:pt x="1697" y="646683"/>
                </a:cubicBezTo>
                <a:cubicBezTo>
                  <a:pt x="1697" y="204478"/>
                  <a:pt x="237515" y="0"/>
                  <a:pt x="646380" y="0"/>
                </a:cubicBezTo>
                <a:close/>
              </a:path>
            </a:pathLst>
          </a:custGeom>
          <a:solidFill>
            <a:schemeClr val="bg1">
              <a:lumMod val="95000"/>
            </a:schemeClr>
          </a:solidFill>
        </p:spPr>
        <p:txBody>
          <a:bodyPr wrap="square">
            <a:noAutofit/>
          </a:bodyPr>
          <a:lstStyle>
            <a:lvl1pPr>
              <a:defRPr sz="1051"/>
            </a:lvl1pPr>
          </a:lstStyle>
          <a:p>
            <a:endParaRPr lang="en-US" dirty="0"/>
          </a:p>
        </p:txBody>
      </p:sp>
    </p:spTree>
    <p:extLst>
      <p:ext uri="{BB962C8B-B14F-4D97-AF65-F5344CB8AC3E}">
        <p14:creationId xmlns:p14="http://schemas.microsoft.com/office/powerpoint/2010/main" val="117575569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8_slide">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id="{739F3300-101E-CC40-A007-9C92666DAEEA}"/>
              </a:ext>
            </a:extLst>
          </p:cNvPr>
          <p:cNvSpPr>
            <a:spLocks noGrp="1"/>
          </p:cNvSpPr>
          <p:nvPr>
            <p:ph type="pic" sz="quarter" idx="14"/>
          </p:nvPr>
        </p:nvSpPr>
        <p:spPr>
          <a:xfrm>
            <a:off x="-199169" y="2432304"/>
            <a:ext cx="12590339" cy="4599867"/>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236121395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3_Image Layout">
    <p:spTree>
      <p:nvGrpSpPr>
        <p:cNvPr id="1" name=""/>
        <p:cNvGrpSpPr/>
        <p:nvPr/>
      </p:nvGrpSpPr>
      <p:grpSpPr>
        <a:xfrm>
          <a:off x="0" y="0"/>
          <a:ext cx="0" cy="0"/>
          <a:chOff x="0" y="0"/>
          <a:chExt cx="0" cy="0"/>
        </a:xfrm>
      </p:grpSpPr>
      <p:sp>
        <p:nvSpPr>
          <p:cNvPr id="51" name="Picture Placeholder 18">
            <a:extLst>
              <a:ext uri="{FF2B5EF4-FFF2-40B4-BE49-F238E27FC236}">
                <a16:creationId xmlns:a16="http://schemas.microsoft.com/office/drawing/2014/main" id="{11224CB0-F9E0-437C-86B4-895C27988953}"/>
              </a:ext>
            </a:extLst>
          </p:cNvPr>
          <p:cNvSpPr>
            <a:spLocks noGrp="1"/>
          </p:cNvSpPr>
          <p:nvPr>
            <p:ph type="pic" idx="12" hasCustomPrompt="1"/>
          </p:nvPr>
        </p:nvSpPr>
        <p:spPr>
          <a:xfrm>
            <a:off x="6480636" y="1431517"/>
            <a:ext cx="3994966" cy="3994966"/>
          </a:xfrm>
          <a:custGeom>
            <a:avLst/>
            <a:gdLst>
              <a:gd name="connsiteX0" fmla="*/ 1550269 w 3100540"/>
              <a:gd name="connsiteY0" fmla="*/ 0 h 3100540"/>
              <a:gd name="connsiteX1" fmla="*/ 1677815 w 3100540"/>
              <a:gd name="connsiteY1" fmla="*/ 52831 h 3100540"/>
              <a:gd name="connsiteX2" fmla="*/ 3047709 w 3100540"/>
              <a:gd name="connsiteY2" fmla="*/ 1422726 h 3100540"/>
              <a:gd name="connsiteX3" fmla="*/ 3047709 w 3100540"/>
              <a:gd name="connsiteY3" fmla="*/ 1677816 h 3100540"/>
              <a:gd name="connsiteX4" fmla="*/ 1677816 w 3100540"/>
              <a:gd name="connsiteY4" fmla="*/ 3047709 h 3100540"/>
              <a:gd name="connsiteX5" fmla="*/ 1422726 w 3100540"/>
              <a:gd name="connsiteY5" fmla="*/ 3047709 h 3100540"/>
              <a:gd name="connsiteX6" fmla="*/ 52831 w 3100540"/>
              <a:gd name="connsiteY6" fmla="*/ 1677814 h 3100540"/>
              <a:gd name="connsiteX7" fmla="*/ 52831 w 3100540"/>
              <a:gd name="connsiteY7" fmla="*/ 1422724 h 3100540"/>
              <a:gd name="connsiteX8" fmla="*/ 1422724 w 3100540"/>
              <a:gd name="connsiteY8" fmla="*/ 52831 h 3100540"/>
              <a:gd name="connsiteX9" fmla="*/ 1550269 w 3100540"/>
              <a:gd name="connsiteY9" fmla="*/ 0 h 3100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00540" h="3100540">
                <a:moveTo>
                  <a:pt x="1550269" y="0"/>
                </a:moveTo>
                <a:cubicBezTo>
                  <a:pt x="1596432" y="0"/>
                  <a:pt x="1642594" y="17610"/>
                  <a:pt x="1677815" y="52831"/>
                </a:cubicBezTo>
                <a:lnTo>
                  <a:pt x="3047709" y="1422726"/>
                </a:lnTo>
                <a:cubicBezTo>
                  <a:pt x="3118151" y="1493167"/>
                  <a:pt x="3118151" y="1607375"/>
                  <a:pt x="3047709" y="1677816"/>
                </a:cubicBezTo>
                <a:lnTo>
                  <a:pt x="1677816" y="3047709"/>
                </a:lnTo>
                <a:cubicBezTo>
                  <a:pt x="1607375" y="3118151"/>
                  <a:pt x="1493167" y="3118151"/>
                  <a:pt x="1422726" y="3047709"/>
                </a:cubicBezTo>
                <a:lnTo>
                  <a:pt x="52831" y="1677814"/>
                </a:lnTo>
                <a:cubicBezTo>
                  <a:pt x="-17610" y="1607373"/>
                  <a:pt x="-17610" y="1493166"/>
                  <a:pt x="52831" y="1422724"/>
                </a:cubicBezTo>
                <a:lnTo>
                  <a:pt x="1422724" y="52831"/>
                </a:lnTo>
                <a:cubicBezTo>
                  <a:pt x="1457945" y="17610"/>
                  <a:pt x="1504107" y="0"/>
                  <a:pt x="1550269" y="0"/>
                </a:cubicBezTo>
                <a:close/>
              </a:path>
            </a:pathLst>
          </a:custGeom>
          <a:solidFill>
            <a:schemeClr val="bg1">
              <a:lumMod val="95000"/>
            </a:schemeClr>
          </a:solidFill>
          <a:ln w="50800">
            <a:noFill/>
          </a:ln>
        </p:spPr>
        <p:txBody>
          <a:bodyPr wrap="square" anchor="ctr">
            <a:noAutofit/>
          </a:bodyPr>
          <a:lstStyle>
            <a:lvl1pPr marL="0" indent="0" algn="ctr">
              <a:buNone/>
              <a:defRPr sz="1200" baseline="0">
                <a:latin typeface="Arial" pitchFamily="34" charset="0"/>
                <a:cs typeface="Arial" pitchFamily="34" charset="0"/>
              </a:defRPr>
            </a:lvl1pPr>
            <a:lvl2pPr marL="457086" indent="0">
              <a:buNone/>
              <a:defRPr sz="2800"/>
            </a:lvl2pPr>
            <a:lvl3pPr marL="914172" indent="0">
              <a:buNone/>
              <a:defRPr sz="2400"/>
            </a:lvl3pPr>
            <a:lvl4pPr marL="1371257" indent="0">
              <a:buNone/>
              <a:defRPr sz="2000"/>
            </a:lvl4pPr>
            <a:lvl5pPr marL="1828343" indent="0">
              <a:buNone/>
              <a:defRPr sz="2000"/>
            </a:lvl5pPr>
            <a:lvl6pPr marL="2285429" indent="0">
              <a:buNone/>
              <a:defRPr sz="2000"/>
            </a:lvl6pPr>
            <a:lvl7pPr marL="2742514" indent="0">
              <a:buNone/>
              <a:defRPr sz="2000"/>
            </a:lvl7pPr>
            <a:lvl8pPr marL="3199600" indent="0">
              <a:buNone/>
              <a:defRPr sz="2000"/>
            </a:lvl8pPr>
            <a:lvl9pPr marL="3656686"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382513816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Images and Contents Layout">
    <p:spTree>
      <p:nvGrpSpPr>
        <p:cNvPr id="1" name=""/>
        <p:cNvGrpSpPr/>
        <p:nvPr/>
      </p:nvGrpSpPr>
      <p:grpSpPr>
        <a:xfrm>
          <a:off x="0" y="0"/>
          <a:ext cx="0" cy="0"/>
          <a:chOff x="0" y="0"/>
          <a:chExt cx="0" cy="0"/>
        </a:xfrm>
      </p:grpSpPr>
      <p:sp>
        <p:nvSpPr>
          <p:cNvPr id="4" name="Picture Placeholder 2"/>
          <p:cNvSpPr>
            <a:spLocks noGrp="1"/>
          </p:cNvSpPr>
          <p:nvPr>
            <p:ph type="pic" idx="1" hasCustomPrompt="1"/>
          </p:nvPr>
        </p:nvSpPr>
        <p:spPr>
          <a:xfrm>
            <a:off x="0" y="-1"/>
            <a:ext cx="12192000" cy="6857999"/>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448" indent="0">
              <a:buNone/>
              <a:defRPr sz="3733"/>
            </a:lvl2pPr>
            <a:lvl3pPr marL="1218895" indent="0">
              <a:buNone/>
              <a:defRPr sz="3199"/>
            </a:lvl3pPr>
            <a:lvl4pPr marL="1828343" indent="0">
              <a:buNone/>
              <a:defRPr sz="2666"/>
            </a:lvl4pPr>
            <a:lvl5pPr marL="2437791" indent="0">
              <a:buNone/>
              <a:defRPr sz="2666"/>
            </a:lvl5pPr>
            <a:lvl6pPr marL="3047238" indent="0">
              <a:buNone/>
              <a:defRPr sz="2666"/>
            </a:lvl6pPr>
            <a:lvl7pPr marL="3656686" indent="0">
              <a:buNone/>
              <a:defRPr sz="2666"/>
            </a:lvl7pPr>
            <a:lvl8pPr marL="4266133" indent="0">
              <a:buNone/>
              <a:defRPr sz="2666"/>
            </a:lvl8pPr>
            <a:lvl9pPr marL="4875581" indent="0">
              <a:buNone/>
              <a:defRPr sz="2666"/>
            </a:lvl9pPr>
          </a:lstStyle>
          <a:p>
            <a:r>
              <a:rPr lang="en-US" altLang="ko-KR" dirty="0"/>
              <a:t>Insert Your Image</a:t>
            </a:r>
            <a:endParaRPr lang="ko-KR" altLang="en-US" dirty="0"/>
          </a:p>
        </p:txBody>
      </p:sp>
    </p:spTree>
    <p:extLst>
      <p:ext uri="{BB962C8B-B14F-4D97-AF65-F5344CB8AC3E}">
        <p14:creationId xmlns:p14="http://schemas.microsoft.com/office/powerpoint/2010/main" val="181576372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31_Slide">
    <p:spTree>
      <p:nvGrpSpPr>
        <p:cNvPr id="1" name=""/>
        <p:cNvGrpSpPr/>
        <p:nvPr/>
      </p:nvGrpSpPr>
      <p:grpSpPr>
        <a:xfrm>
          <a:off x="0" y="0"/>
          <a:ext cx="0" cy="0"/>
          <a:chOff x="0" y="0"/>
          <a:chExt cx="0" cy="0"/>
        </a:xfrm>
      </p:grpSpPr>
      <p:sp>
        <p:nvSpPr>
          <p:cNvPr id="5" name="Picture Placeholder 8">
            <a:extLst>
              <a:ext uri="{FF2B5EF4-FFF2-40B4-BE49-F238E27FC236}">
                <a16:creationId xmlns:a16="http://schemas.microsoft.com/office/drawing/2014/main" id="{AB52F9F6-E404-354F-BC62-11ABFB574565}"/>
              </a:ext>
            </a:extLst>
          </p:cNvPr>
          <p:cNvSpPr>
            <a:spLocks noGrp="1"/>
          </p:cNvSpPr>
          <p:nvPr>
            <p:ph type="pic" sz="quarter" idx="14"/>
          </p:nvPr>
        </p:nvSpPr>
        <p:spPr>
          <a:xfrm>
            <a:off x="0" y="-1"/>
            <a:ext cx="6095999" cy="6858000"/>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413949704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32_Slide">
    <p:spTree>
      <p:nvGrpSpPr>
        <p:cNvPr id="1" name=""/>
        <p:cNvGrpSpPr/>
        <p:nvPr/>
      </p:nvGrpSpPr>
      <p:grpSpPr>
        <a:xfrm>
          <a:off x="0" y="0"/>
          <a:ext cx="0" cy="0"/>
          <a:chOff x="0" y="0"/>
          <a:chExt cx="0" cy="0"/>
        </a:xfrm>
      </p:grpSpPr>
      <p:sp>
        <p:nvSpPr>
          <p:cNvPr id="8" name="Picture Placeholder 8">
            <a:extLst>
              <a:ext uri="{FF2B5EF4-FFF2-40B4-BE49-F238E27FC236}">
                <a16:creationId xmlns:a16="http://schemas.microsoft.com/office/drawing/2014/main" id="{55589566-5AA9-2842-8377-3E9346562E5F}"/>
              </a:ext>
            </a:extLst>
          </p:cNvPr>
          <p:cNvSpPr>
            <a:spLocks noGrp="1"/>
          </p:cNvSpPr>
          <p:nvPr>
            <p:ph type="pic" sz="quarter" idx="17"/>
          </p:nvPr>
        </p:nvSpPr>
        <p:spPr>
          <a:xfrm>
            <a:off x="5706881" y="1715985"/>
            <a:ext cx="6675913" cy="3426030"/>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236277021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655072" y="914404"/>
            <a:ext cx="10520928" cy="5408741"/>
          </a:xfrm>
          <a:prstGeom prst="rect">
            <a:avLst/>
          </a:prstGeom>
        </p:spPr>
        <p:txBody>
          <a:bodyPr lIns="91429" tIns="45714" rIns="91429" bIns="45714"/>
          <a:lstStyle>
            <a:lvl1pPr>
              <a:defRPr sz="2000">
                <a:latin typeface="Cambria" pitchFamily="18" charset="0"/>
              </a:defRPr>
            </a:lvl1pPr>
            <a:lvl2pPr>
              <a:defRPr sz="1800">
                <a:latin typeface="Cambria" pitchFamily="18" charset="0"/>
              </a:defRPr>
            </a:lvl2pPr>
            <a:lvl3pPr>
              <a:defRPr sz="1800">
                <a:latin typeface="Cambria" pitchFamily="18" charset="0"/>
              </a:defRPr>
            </a:lvl3pPr>
            <a:lvl4pPr>
              <a:defRPr sz="1800">
                <a:latin typeface="Cambria" pitchFamily="18" charset="0"/>
              </a:defRPr>
            </a:lvl4pPr>
            <a:lvl5pPr>
              <a:defRPr sz="1800">
                <a:latin typeface="Cambria"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66277000"/>
      </p:ext>
    </p:extLst>
  </p:cSld>
  <p:clrMapOvr>
    <a:masterClrMapping/>
  </p:clrMapOvr>
  <p:transition>
    <p:wipe dir="u"/>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only">
  <p:cSld name="1_Title only">
    <p:spTree>
      <p:nvGrpSpPr>
        <p:cNvPr id="1" name="Shape 135"/>
        <p:cNvGrpSpPr/>
        <p:nvPr/>
      </p:nvGrpSpPr>
      <p:grpSpPr>
        <a:xfrm>
          <a:off x="0" y="0"/>
          <a:ext cx="0" cy="0"/>
          <a:chOff x="0" y="0"/>
          <a:chExt cx="0" cy="0"/>
        </a:xfrm>
      </p:grpSpPr>
      <p:sp>
        <p:nvSpPr>
          <p:cNvPr id="136" name="Google Shape;136;p67"/>
          <p:cNvSpPr txBox="1">
            <a:spLocks noGrp="1"/>
          </p:cNvSpPr>
          <p:nvPr>
            <p:ph type="title"/>
          </p:nvPr>
        </p:nvSpPr>
        <p:spPr>
          <a:xfrm>
            <a:off x="468925" y="283803"/>
            <a:ext cx="10700308" cy="424691"/>
          </a:xfrm>
          <a:prstGeom prst="rect">
            <a:avLst/>
          </a:prstGeom>
          <a:noFill/>
          <a:ln>
            <a:noFill/>
          </a:ln>
        </p:spPr>
        <p:txBody>
          <a:bodyPr spcFirstLastPara="1" wrap="square" lIns="91425" tIns="45700" rIns="91425" bIns="45700" anchor="t" anchorCtr="0">
            <a:spAutoFit/>
          </a:bodyPr>
          <a:lstStyle>
            <a:lvl1pPr lvl="0" algn="l">
              <a:lnSpc>
                <a:spcPct val="120000"/>
              </a:lnSpc>
              <a:spcBef>
                <a:spcPts val="0"/>
              </a:spcBef>
              <a:spcAft>
                <a:spcPts val="0"/>
              </a:spcAft>
              <a:buClr>
                <a:schemeClr val="dk1"/>
              </a:buClr>
              <a:buSzPts val="1800"/>
              <a:buFont typeface="Verdana"/>
              <a:buNone/>
              <a:defRPr sz="18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7" name="Google Shape;137;p67"/>
          <p:cNvSpPr txBox="1">
            <a:spLocks noGrp="1"/>
          </p:cNvSpPr>
          <p:nvPr>
            <p:ph type="sldNum" idx="12"/>
          </p:nvPr>
        </p:nvSpPr>
        <p:spPr>
          <a:xfrm>
            <a:off x="8966965" y="6356353"/>
            <a:ext cx="2844800" cy="365125"/>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spcAft>
                <a:spcPts val="0"/>
              </a:spcAft>
              <a:buClr>
                <a:srgbClr val="888888"/>
              </a:buClr>
              <a:buSzPts val="900"/>
              <a:buFont typeface="Verdana"/>
              <a:buNone/>
              <a:defRPr sz="900" b="0" i="0" u="none" strike="noStrike" cap="none">
                <a:solidFill>
                  <a:srgbClr val="888888"/>
                </a:solidFill>
                <a:latin typeface="Verdana"/>
                <a:ea typeface="Verdana"/>
                <a:cs typeface="Verdana"/>
                <a:sym typeface="Verdana"/>
              </a:defRPr>
            </a:lvl1pPr>
            <a:lvl2pPr marL="0" lvl="1" indent="0" algn="r">
              <a:lnSpc>
                <a:spcPct val="100000"/>
              </a:lnSpc>
              <a:spcBef>
                <a:spcPts val="0"/>
              </a:spcBef>
              <a:spcAft>
                <a:spcPts val="0"/>
              </a:spcAft>
              <a:buClr>
                <a:srgbClr val="888888"/>
              </a:buClr>
              <a:buSzPts val="900"/>
              <a:buFont typeface="Verdana"/>
              <a:buNone/>
              <a:defRPr sz="900" b="0" i="0" u="none" strike="noStrike" cap="none">
                <a:solidFill>
                  <a:srgbClr val="888888"/>
                </a:solidFill>
                <a:latin typeface="Verdana"/>
                <a:ea typeface="Verdana"/>
                <a:cs typeface="Verdana"/>
                <a:sym typeface="Verdana"/>
              </a:defRPr>
            </a:lvl2pPr>
            <a:lvl3pPr marL="0" lvl="2" indent="0" algn="r">
              <a:lnSpc>
                <a:spcPct val="100000"/>
              </a:lnSpc>
              <a:spcBef>
                <a:spcPts val="0"/>
              </a:spcBef>
              <a:spcAft>
                <a:spcPts val="0"/>
              </a:spcAft>
              <a:buClr>
                <a:srgbClr val="888888"/>
              </a:buClr>
              <a:buSzPts val="900"/>
              <a:buFont typeface="Verdana"/>
              <a:buNone/>
              <a:defRPr sz="900" b="0" i="0" u="none" strike="noStrike" cap="none">
                <a:solidFill>
                  <a:srgbClr val="888888"/>
                </a:solidFill>
                <a:latin typeface="Verdana"/>
                <a:ea typeface="Verdana"/>
                <a:cs typeface="Verdana"/>
                <a:sym typeface="Verdana"/>
              </a:defRPr>
            </a:lvl3pPr>
            <a:lvl4pPr marL="0" lvl="3" indent="0" algn="r">
              <a:lnSpc>
                <a:spcPct val="100000"/>
              </a:lnSpc>
              <a:spcBef>
                <a:spcPts val="0"/>
              </a:spcBef>
              <a:spcAft>
                <a:spcPts val="0"/>
              </a:spcAft>
              <a:buClr>
                <a:srgbClr val="888888"/>
              </a:buClr>
              <a:buSzPts val="900"/>
              <a:buFont typeface="Verdana"/>
              <a:buNone/>
              <a:defRPr sz="900" b="0" i="0" u="none" strike="noStrike" cap="none">
                <a:solidFill>
                  <a:srgbClr val="888888"/>
                </a:solidFill>
                <a:latin typeface="Verdana"/>
                <a:ea typeface="Verdana"/>
                <a:cs typeface="Verdana"/>
                <a:sym typeface="Verdana"/>
              </a:defRPr>
            </a:lvl4pPr>
            <a:lvl5pPr marL="0" lvl="4" indent="0" algn="r">
              <a:lnSpc>
                <a:spcPct val="100000"/>
              </a:lnSpc>
              <a:spcBef>
                <a:spcPts val="0"/>
              </a:spcBef>
              <a:spcAft>
                <a:spcPts val="0"/>
              </a:spcAft>
              <a:buClr>
                <a:srgbClr val="888888"/>
              </a:buClr>
              <a:buSzPts val="900"/>
              <a:buFont typeface="Verdana"/>
              <a:buNone/>
              <a:defRPr sz="900" b="0" i="0" u="none" strike="noStrike" cap="none">
                <a:solidFill>
                  <a:srgbClr val="888888"/>
                </a:solidFill>
                <a:latin typeface="Verdana"/>
                <a:ea typeface="Verdana"/>
                <a:cs typeface="Verdana"/>
                <a:sym typeface="Verdana"/>
              </a:defRPr>
            </a:lvl5pPr>
            <a:lvl6pPr marL="0" lvl="5" indent="0" algn="r">
              <a:lnSpc>
                <a:spcPct val="100000"/>
              </a:lnSpc>
              <a:spcBef>
                <a:spcPts val="0"/>
              </a:spcBef>
              <a:spcAft>
                <a:spcPts val="0"/>
              </a:spcAft>
              <a:buClr>
                <a:srgbClr val="888888"/>
              </a:buClr>
              <a:buSzPts val="900"/>
              <a:buFont typeface="Verdana"/>
              <a:buNone/>
              <a:defRPr sz="900" b="0" i="0" u="none" strike="noStrike" cap="none">
                <a:solidFill>
                  <a:srgbClr val="888888"/>
                </a:solidFill>
                <a:latin typeface="Verdana"/>
                <a:ea typeface="Verdana"/>
                <a:cs typeface="Verdana"/>
                <a:sym typeface="Verdana"/>
              </a:defRPr>
            </a:lvl6pPr>
            <a:lvl7pPr marL="0" lvl="6" indent="0" algn="r">
              <a:lnSpc>
                <a:spcPct val="100000"/>
              </a:lnSpc>
              <a:spcBef>
                <a:spcPts val="0"/>
              </a:spcBef>
              <a:spcAft>
                <a:spcPts val="0"/>
              </a:spcAft>
              <a:buClr>
                <a:srgbClr val="888888"/>
              </a:buClr>
              <a:buSzPts val="900"/>
              <a:buFont typeface="Verdana"/>
              <a:buNone/>
              <a:defRPr sz="900" b="0" i="0" u="none" strike="noStrike" cap="none">
                <a:solidFill>
                  <a:srgbClr val="888888"/>
                </a:solidFill>
                <a:latin typeface="Verdana"/>
                <a:ea typeface="Verdana"/>
                <a:cs typeface="Verdana"/>
                <a:sym typeface="Verdana"/>
              </a:defRPr>
            </a:lvl7pPr>
            <a:lvl8pPr marL="0" lvl="7" indent="0" algn="r">
              <a:lnSpc>
                <a:spcPct val="100000"/>
              </a:lnSpc>
              <a:spcBef>
                <a:spcPts val="0"/>
              </a:spcBef>
              <a:spcAft>
                <a:spcPts val="0"/>
              </a:spcAft>
              <a:buClr>
                <a:srgbClr val="888888"/>
              </a:buClr>
              <a:buSzPts val="900"/>
              <a:buFont typeface="Verdana"/>
              <a:buNone/>
              <a:defRPr sz="900" b="0" i="0" u="none" strike="noStrike" cap="none">
                <a:solidFill>
                  <a:srgbClr val="888888"/>
                </a:solidFill>
                <a:latin typeface="Verdana"/>
                <a:ea typeface="Verdana"/>
                <a:cs typeface="Verdana"/>
                <a:sym typeface="Verdana"/>
              </a:defRPr>
            </a:lvl8pPr>
            <a:lvl9pPr marL="0" lvl="8" indent="0" algn="r">
              <a:lnSpc>
                <a:spcPct val="100000"/>
              </a:lnSpc>
              <a:spcBef>
                <a:spcPts val="0"/>
              </a:spcBef>
              <a:spcAft>
                <a:spcPts val="0"/>
              </a:spcAft>
              <a:buClr>
                <a:srgbClr val="888888"/>
              </a:buClr>
              <a:buSzPts val="900"/>
              <a:buFont typeface="Verdana"/>
              <a:buNone/>
              <a:defRPr sz="900" b="0" i="0" u="none" strike="noStrike" cap="none">
                <a:solidFill>
                  <a:srgbClr val="888888"/>
                </a:solidFill>
                <a:latin typeface="Verdana"/>
                <a:ea typeface="Verdana"/>
                <a:cs typeface="Verdana"/>
                <a:sym typeface="Verdana"/>
              </a:defRPr>
            </a:lvl9pPr>
          </a:lstStyle>
          <a:p>
            <a:fld id="{00000000-1234-1234-1234-123412341234}" type="slidenum">
              <a:rPr lang="en-US" smtClean="0"/>
              <a:pPr/>
              <a:t>‹#›</a:t>
            </a:fld>
            <a:endParaRPr lang="en-US"/>
          </a:p>
        </p:txBody>
      </p:sp>
      <p:grpSp>
        <p:nvGrpSpPr>
          <p:cNvPr id="138" name="Google Shape;138;p67"/>
          <p:cNvGrpSpPr/>
          <p:nvPr/>
        </p:nvGrpSpPr>
        <p:grpSpPr>
          <a:xfrm>
            <a:off x="11895016" y="-23810"/>
            <a:ext cx="48739" cy="6909407"/>
            <a:chOff x="9664700" y="-23810"/>
            <a:chExt cx="39600" cy="6909406"/>
          </a:xfrm>
        </p:grpSpPr>
        <p:sp>
          <p:nvSpPr>
            <p:cNvPr id="139" name="Google Shape;139;p67"/>
            <p:cNvSpPr/>
            <p:nvPr/>
          </p:nvSpPr>
          <p:spPr>
            <a:xfrm>
              <a:off x="9664700" y="964554"/>
              <a:ext cx="39600" cy="5921042"/>
            </a:xfrm>
            <a:custGeom>
              <a:avLst/>
              <a:gdLst/>
              <a:ahLst/>
              <a:cxnLst/>
              <a:rect l="l" t="t" r="r" b="b"/>
              <a:pathLst>
                <a:path w="9433" h="9996" extrusionOk="0">
                  <a:moveTo>
                    <a:pt x="9433" y="9996"/>
                  </a:moveTo>
                  <a:lnTo>
                    <a:pt x="0" y="9996"/>
                  </a:lnTo>
                  <a:lnTo>
                    <a:pt x="0" y="5"/>
                  </a:lnTo>
                  <a:lnTo>
                    <a:pt x="9433" y="0"/>
                  </a:lnTo>
                  <a:lnTo>
                    <a:pt x="9433" y="9996"/>
                  </a:lnTo>
                  <a:close/>
                </a:path>
              </a:pathLst>
            </a:custGeom>
            <a:solidFill>
              <a:srgbClr val="26479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350"/>
                <a:buFont typeface="Calibri"/>
                <a:buNone/>
              </a:pPr>
              <a:endParaRPr sz="1350" b="0" i="0" u="none" strike="noStrike" cap="none" dirty="0">
                <a:solidFill>
                  <a:srgbClr val="000000"/>
                </a:solidFill>
                <a:latin typeface="Arial" panose="020B0604020202020204" pitchFamily="34" charset="0"/>
                <a:ea typeface="Calibri"/>
                <a:cs typeface="Arial" panose="020B0604020202020204" pitchFamily="34" charset="0"/>
                <a:sym typeface="Calibri"/>
              </a:endParaRPr>
            </a:p>
          </p:txBody>
        </p:sp>
        <p:sp>
          <p:nvSpPr>
            <p:cNvPr id="140" name="Google Shape;140;p67"/>
            <p:cNvSpPr/>
            <p:nvPr/>
          </p:nvSpPr>
          <p:spPr>
            <a:xfrm>
              <a:off x="9664700" y="-23810"/>
              <a:ext cx="39600" cy="756000"/>
            </a:xfrm>
            <a:custGeom>
              <a:avLst/>
              <a:gdLst/>
              <a:ahLst/>
              <a:cxnLst/>
              <a:rect l="l" t="t" r="r" b="b"/>
              <a:pathLst>
                <a:path w="58" h="8467" extrusionOk="0">
                  <a:moveTo>
                    <a:pt x="58" y="8467"/>
                  </a:moveTo>
                  <a:lnTo>
                    <a:pt x="0" y="8467"/>
                  </a:lnTo>
                  <a:lnTo>
                    <a:pt x="0" y="82"/>
                  </a:lnTo>
                  <a:lnTo>
                    <a:pt x="58" y="0"/>
                  </a:lnTo>
                  <a:lnTo>
                    <a:pt x="58" y="8467"/>
                  </a:lnTo>
                  <a:close/>
                </a:path>
              </a:pathLst>
            </a:custGeom>
            <a:solidFill>
              <a:srgbClr val="26479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350"/>
                <a:buFont typeface="Calibri"/>
                <a:buNone/>
              </a:pPr>
              <a:endParaRPr sz="1350" b="0" i="0" u="none" strike="noStrike" cap="none" dirty="0">
                <a:solidFill>
                  <a:srgbClr val="000000"/>
                </a:solidFill>
                <a:latin typeface="Arial" panose="020B0604020202020204" pitchFamily="34" charset="0"/>
                <a:ea typeface="Calibri"/>
                <a:cs typeface="Arial" panose="020B0604020202020204" pitchFamily="34" charset="0"/>
                <a:sym typeface="Calibri"/>
              </a:endParaRPr>
            </a:p>
          </p:txBody>
        </p:sp>
      </p:grpSp>
    </p:spTree>
    <p:extLst>
      <p:ext uri="{BB962C8B-B14F-4D97-AF65-F5344CB8AC3E}">
        <p14:creationId xmlns:p14="http://schemas.microsoft.com/office/powerpoint/2010/main" val="43733010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4755904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lid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D9DD6903-31DD-5348-931E-827644FF87FE}"/>
              </a:ext>
            </a:extLst>
          </p:cNvPr>
          <p:cNvSpPr>
            <a:spLocks noGrp="1"/>
          </p:cNvSpPr>
          <p:nvPr>
            <p:ph type="pic" sz="quarter" idx="14"/>
          </p:nvPr>
        </p:nvSpPr>
        <p:spPr>
          <a:xfrm>
            <a:off x="3978704" y="-174171"/>
            <a:ext cx="8412466" cy="7206342"/>
          </a:xfrm>
          <a:custGeom>
            <a:avLst/>
            <a:gdLst>
              <a:gd name="connsiteX0" fmla="*/ 0 w 16731340"/>
              <a:gd name="connsiteY0" fmla="*/ 0 h 14412684"/>
              <a:gd name="connsiteX1" fmla="*/ 16731340 w 16731340"/>
              <a:gd name="connsiteY1" fmla="*/ 0 h 14412684"/>
              <a:gd name="connsiteX2" fmla="*/ 16731340 w 16731340"/>
              <a:gd name="connsiteY2" fmla="*/ 14412684 h 14412684"/>
              <a:gd name="connsiteX3" fmla="*/ 0 w 16731340"/>
              <a:gd name="connsiteY3" fmla="*/ 14412684 h 14412684"/>
              <a:gd name="connsiteX4" fmla="*/ 0 w 16731340"/>
              <a:gd name="connsiteY4" fmla="*/ 0 h 14412684"/>
              <a:gd name="connsiteX0" fmla="*/ 0 w 16731340"/>
              <a:gd name="connsiteY0" fmla="*/ 0 h 14412684"/>
              <a:gd name="connsiteX1" fmla="*/ 16731340 w 16731340"/>
              <a:gd name="connsiteY1" fmla="*/ 0 h 14412684"/>
              <a:gd name="connsiteX2" fmla="*/ 16731340 w 16731340"/>
              <a:gd name="connsiteY2" fmla="*/ 14412684 h 14412684"/>
              <a:gd name="connsiteX3" fmla="*/ 4259766 w 16731340"/>
              <a:gd name="connsiteY3" fmla="*/ 14412684 h 14412684"/>
              <a:gd name="connsiteX4" fmla="*/ 0 w 16731340"/>
              <a:gd name="connsiteY4" fmla="*/ 0 h 14412684"/>
              <a:gd name="connsiteX0" fmla="*/ 0 w 16820550"/>
              <a:gd name="connsiteY0" fmla="*/ 22303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22303 h 14412684"/>
              <a:gd name="connsiteX0" fmla="*/ 0 w 16820550"/>
              <a:gd name="connsiteY0" fmla="*/ 0 h 14457288"/>
              <a:gd name="connsiteX1" fmla="*/ 16820550 w 16820550"/>
              <a:gd name="connsiteY1" fmla="*/ 44604 h 14457288"/>
              <a:gd name="connsiteX2" fmla="*/ 16820550 w 16820550"/>
              <a:gd name="connsiteY2" fmla="*/ 14457288 h 14457288"/>
              <a:gd name="connsiteX3" fmla="*/ 4348976 w 16820550"/>
              <a:gd name="connsiteY3" fmla="*/ 14457288 h 14457288"/>
              <a:gd name="connsiteX4" fmla="*/ 0 w 16820550"/>
              <a:gd name="connsiteY4" fmla="*/ 0 h 14457288"/>
              <a:gd name="connsiteX0" fmla="*/ 0 w 16820550"/>
              <a:gd name="connsiteY0" fmla="*/ 1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1 h 144126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20550" h="14412684">
                <a:moveTo>
                  <a:pt x="0" y="1"/>
                </a:moveTo>
                <a:lnTo>
                  <a:pt x="16820550" y="0"/>
                </a:lnTo>
                <a:lnTo>
                  <a:pt x="16820550" y="14412684"/>
                </a:lnTo>
                <a:lnTo>
                  <a:pt x="4348976" y="14412684"/>
                </a:lnTo>
                <a:lnTo>
                  <a:pt x="0" y="1"/>
                </a:lnTo>
                <a:close/>
              </a:path>
            </a:pathLst>
          </a:cu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319976010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2/12/21</a:t>
            </a:fld>
            <a:endParaRPr lang="en-US"/>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pPr marL="12700">
              <a:spcBef>
                <a:spcPts val="100"/>
              </a:spcBef>
            </a:pPr>
            <a:r>
              <a:rPr lang="en-IN"/>
              <a:t>1</a:t>
            </a:r>
            <a:fld id="{81D60167-4931-47E6-BA6A-407CBD079E47}" type="slidenum">
              <a:rPr smtClean="0"/>
              <a:pPr marL="12700">
                <a:spcBef>
                  <a:spcPts val="100"/>
                </a:spcBef>
              </a:pPr>
              <a:t>‹#›</a:t>
            </a:fld>
            <a:endParaRPr dirty="0"/>
          </a:p>
        </p:txBody>
      </p:sp>
    </p:spTree>
    <p:extLst>
      <p:ext uri="{BB962C8B-B14F-4D97-AF65-F5344CB8AC3E}">
        <p14:creationId xmlns:p14="http://schemas.microsoft.com/office/powerpoint/2010/main" val="398572671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3D7DB7D-8472-4922-A0A9-F7E01A68BBF5}" type="datetimeFigureOut">
              <a:rPr lang="en-US" smtClean="0"/>
              <a:pPr/>
              <a:t>2/12/21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E66050C-2909-4A0E-A0FD-E4BD264B8FCD}" type="slidenum">
              <a:rPr lang="en-US" smtClean="0"/>
              <a:pPr/>
              <a:t>‹#›</a:t>
            </a:fld>
            <a:endParaRPr lang="en-US"/>
          </a:p>
        </p:txBody>
      </p:sp>
    </p:spTree>
    <p:extLst>
      <p:ext uri="{BB962C8B-B14F-4D97-AF65-F5344CB8AC3E}">
        <p14:creationId xmlns:p14="http://schemas.microsoft.com/office/powerpoint/2010/main" val="238801612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64776781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77CF4C-AC9E-42DB-B501-89FB695AEE2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28736F86-7564-49AB-815D-6DDB5AE3D6A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C8EF8B29-114E-4A5F-96D6-DD977F62A820}"/>
              </a:ext>
            </a:extLst>
          </p:cNvPr>
          <p:cNvSpPr>
            <a:spLocks noGrp="1"/>
          </p:cNvSpPr>
          <p:nvPr>
            <p:ph type="dt" sz="half" idx="10"/>
          </p:nvPr>
        </p:nvSpPr>
        <p:spPr/>
        <p:txBody>
          <a:bodyPr/>
          <a:lstStyle/>
          <a:p>
            <a:fld id="{E274DA5C-736D-4FD3-B6E6-B2D11C9C45E3}" type="datetimeFigureOut">
              <a:rPr lang="en-IN" smtClean="0"/>
              <a:t>12/02/21</a:t>
            </a:fld>
            <a:endParaRPr lang="en-IN"/>
          </a:p>
        </p:txBody>
      </p:sp>
      <p:sp>
        <p:nvSpPr>
          <p:cNvPr id="5" name="Footer Placeholder 4">
            <a:extLst>
              <a:ext uri="{FF2B5EF4-FFF2-40B4-BE49-F238E27FC236}">
                <a16:creationId xmlns:a16="http://schemas.microsoft.com/office/drawing/2014/main" id="{614BDB60-A440-477D-A24C-537F218959F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845320D-A222-4982-A837-9DC0EFA190CD}"/>
              </a:ext>
            </a:extLst>
          </p:cNvPr>
          <p:cNvSpPr>
            <a:spLocks noGrp="1"/>
          </p:cNvSpPr>
          <p:nvPr>
            <p:ph type="sldNum" sz="quarter" idx="12"/>
          </p:nvPr>
        </p:nvSpPr>
        <p:spPr/>
        <p:txBody>
          <a:bodyPr/>
          <a:lstStyle/>
          <a:p>
            <a:fld id="{57F9AF9E-ED51-4F62-9170-299651997670}" type="slidenum">
              <a:rPr lang="en-IN" smtClean="0"/>
              <a:t>‹#›</a:t>
            </a:fld>
            <a:endParaRPr lang="en-IN"/>
          </a:p>
        </p:txBody>
      </p:sp>
    </p:spTree>
    <p:extLst>
      <p:ext uri="{BB962C8B-B14F-4D97-AF65-F5344CB8AC3E}">
        <p14:creationId xmlns:p14="http://schemas.microsoft.com/office/powerpoint/2010/main" val="364113757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108218-5E7F-42D0-A9A2-7F8AF4761956}"/>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587BAE2F-EAB7-44B5-B2D7-205D3B836DC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B21F603-B47B-429B-89C8-8403DF0A8725}"/>
              </a:ext>
            </a:extLst>
          </p:cNvPr>
          <p:cNvSpPr>
            <a:spLocks noGrp="1"/>
          </p:cNvSpPr>
          <p:nvPr>
            <p:ph type="dt" sz="half" idx="10"/>
          </p:nvPr>
        </p:nvSpPr>
        <p:spPr/>
        <p:txBody>
          <a:bodyPr/>
          <a:lstStyle/>
          <a:p>
            <a:fld id="{E274DA5C-736D-4FD3-B6E6-B2D11C9C45E3}" type="datetimeFigureOut">
              <a:rPr lang="en-IN" smtClean="0"/>
              <a:t>12/02/21</a:t>
            </a:fld>
            <a:endParaRPr lang="en-IN"/>
          </a:p>
        </p:txBody>
      </p:sp>
      <p:sp>
        <p:nvSpPr>
          <p:cNvPr id="5" name="Footer Placeholder 4">
            <a:extLst>
              <a:ext uri="{FF2B5EF4-FFF2-40B4-BE49-F238E27FC236}">
                <a16:creationId xmlns:a16="http://schemas.microsoft.com/office/drawing/2014/main" id="{F0A15D45-F7F0-48BB-AD31-09C496B606D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3052B19-1566-4DF3-A92F-8577B19811E7}"/>
              </a:ext>
            </a:extLst>
          </p:cNvPr>
          <p:cNvSpPr>
            <a:spLocks noGrp="1"/>
          </p:cNvSpPr>
          <p:nvPr>
            <p:ph type="sldNum" sz="quarter" idx="12"/>
          </p:nvPr>
        </p:nvSpPr>
        <p:spPr/>
        <p:txBody>
          <a:bodyPr/>
          <a:lstStyle/>
          <a:p>
            <a:fld id="{57F9AF9E-ED51-4F62-9170-299651997670}" type="slidenum">
              <a:rPr lang="en-IN" smtClean="0"/>
              <a:t>‹#›</a:t>
            </a:fld>
            <a:endParaRPr lang="en-IN"/>
          </a:p>
        </p:txBody>
      </p:sp>
    </p:spTree>
    <p:extLst>
      <p:ext uri="{BB962C8B-B14F-4D97-AF65-F5344CB8AC3E}">
        <p14:creationId xmlns:p14="http://schemas.microsoft.com/office/powerpoint/2010/main" val="323658880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57C361-A8F1-4948-94F3-D0412C58850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AE514ADF-B0C4-4D84-8D68-FFCB1BC4F22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BDA4D9B-86B8-4311-B6D9-49113BE0782A}"/>
              </a:ext>
            </a:extLst>
          </p:cNvPr>
          <p:cNvSpPr>
            <a:spLocks noGrp="1"/>
          </p:cNvSpPr>
          <p:nvPr>
            <p:ph type="dt" sz="half" idx="10"/>
          </p:nvPr>
        </p:nvSpPr>
        <p:spPr/>
        <p:txBody>
          <a:bodyPr/>
          <a:lstStyle/>
          <a:p>
            <a:fld id="{E274DA5C-736D-4FD3-B6E6-B2D11C9C45E3}" type="datetimeFigureOut">
              <a:rPr lang="en-IN" smtClean="0"/>
              <a:t>12/02/21</a:t>
            </a:fld>
            <a:endParaRPr lang="en-IN"/>
          </a:p>
        </p:txBody>
      </p:sp>
      <p:sp>
        <p:nvSpPr>
          <p:cNvPr id="5" name="Footer Placeholder 4">
            <a:extLst>
              <a:ext uri="{FF2B5EF4-FFF2-40B4-BE49-F238E27FC236}">
                <a16:creationId xmlns:a16="http://schemas.microsoft.com/office/drawing/2014/main" id="{5CB700A1-42D3-43A2-BF96-3A30E23358D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E04770E-8064-42C9-8BE7-9D99138EA6FE}"/>
              </a:ext>
            </a:extLst>
          </p:cNvPr>
          <p:cNvSpPr>
            <a:spLocks noGrp="1"/>
          </p:cNvSpPr>
          <p:nvPr>
            <p:ph type="sldNum" sz="quarter" idx="12"/>
          </p:nvPr>
        </p:nvSpPr>
        <p:spPr/>
        <p:txBody>
          <a:bodyPr/>
          <a:lstStyle/>
          <a:p>
            <a:fld id="{57F9AF9E-ED51-4F62-9170-299651997670}" type="slidenum">
              <a:rPr lang="en-IN" smtClean="0"/>
              <a:t>‹#›</a:t>
            </a:fld>
            <a:endParaRPr lang="en-IN"/>
          </a:p>
        </p:txBody>
      </p:sp>
    </p:spTree>
    <p:extLst>
      <p:ext uri="{BB962C8B-B14F-4D97-AF65-F5344CB8AC3E}">
        <p14:creationId xmlns:p14="http://schemas.microsoft.com/office/powerpoint/2010/main" val="56915178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8FF02F-F57B-44D5-A152-A85EA458F928}"/>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F3638DA2-8BE1-4165-863B-9C0603B154A7}"/>
              </a:ext>
            </a:extLst>
          </p:cNvPr>
          <p:cNvSpPr>
            <a:spLocks noGrp="1"/>
          </p:cNvSpPr>
          <p:nvPr>
            <p:ph type="dt" sz="half" idx="10"/>
          </p:nvPr>
        </p:nvSpPr>
        <p:spPr/>
        <p:txBody>
          <a:bodyPr/>
          <a:lstStyle/>
          <a:p>
            <a:fld id="{E274DA5C-736D-4FD3-B6E6-B2D11C9C45E3}" type="datetimeFigureOut">
              <a:rPr lang="en-IN" smtClean="0"/>
              <a:t>12/02/21</a:t>
            </a:fld>
            <a:endParaRPr lang="en-IN"/>
          </a:p>
        </p:txBody>
      </p:sp>
      <p:sp>
        <p:nvSpPr>
          <p:cNvPr id="4" name="Footer Placeholder 3">
            <a:extLst>
              <a:ext uri="{FF2B5EF4-FFF2-40B4-BE49-F238E27FC236}">
                <a16:creationId xmlns:a16="http://schemas.microsoft.com/office/drawing/2014/main" id="{1C69DDE7-F775-4E50-9171-53F30B88D043}"/>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EA991457-C00C-41BC-92DF-D88224599ED5}"/>
              </a:ext>
            </a:extLst>
          </p:cNvPr>
          <p:cNvSpPr>
            <a:spLocks noGrp="1"/>
          </p:cNvSpPr>
          <p:nvPr>
            <p:ph type="sldNum" sz="quarter" idx="12"/>
          </p:nvPr>
        </p:nvSpPr>
        <p:spPr/>
        <p:txBody>
          <a:bodyPr/>
          <a:lstStyle/>
          <a:p>
            <a:fld id="{57F9AF9E-ED51-4F62-9170-299651997670}" type="slidenum">
              <a:rPr lang="en-IN" smtClean="0"/>
              <a:t>‹#›</a:t>
            </a:fld>
            <a:endParaRPr lang="en-IN"/>
          </a:p>
        </p:txBody>
      </p:sp>
    </p:spTree>
    <p:extLst>
      <p:ext uri="{BB962C8B-B14F-4D97-AF65-F5344CB8AC3E}">
        <p14:creationId xmlns:p14="http://schemas.microsoft.com/office/powerpoint/2010/main" val="346266727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Footer Placeholder 4">
            <a:extLst>
              <a:ext uri="{FF2B5EF4-FFF2-40B4-BE49-F238E27FC236}">
                <a16:creationId xmlns:a16="http://schemas.microsoft.com/office/drawing/2014/main" id="{C1A85F3E-2CF6-9E46-AE01-96E27850575D}"/>
              </a:ext>
            </a:extLst>
          </p:cNvPr>
          <p:cNvSpPr txBox="1">
            <a:spLocks/>
          </p:cNvSpPr>
          <p:nvPr userDrawn="1"/>
        </p:nvSpPr>
        <p:spPr>
          <a:xfrm>
            <a:off x="4320462" y="6408739"/>
            <a:ext cx="3431899" cy="304881"/>
          </a:xfrm>
          <a:prstGeom prst="rect">
            <a:avLst/>
          </a:prstGeom>
        </p:spPr>
        <p:txBody>
          <a:bodyPr/>
          <a:lstStyle>
            <a:defPPr>
              <a:defRPr lang="en-US"/>
            </a:defPPr>
            <a:lvl1pPr marL="0" algn="ct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solidFill>
                  <a:prstClr val="black"/>
                </a:solidFill>
                <a:latin typeface="Arial" panose="020B0604020202020204" pitchFamily="34" charset="0"/>
                <a:cs typeface="Arial" panose="020B0604020202020204" pitchFamily="34" charset="0"/>
              </a:rPr>
              <a:t>Private and Confidential</a:t>
            </a:r>
          </a:p>
        </p:txBody>
      </p:sp>
      <p:sp>
        <p:nvSpPr>
          <p:cNvPr id="3" name="Slide Number Placeholder 5">
            <a:extLst>
              <a:ext uri="{FF2B5EF4-FFF2-40B4-BE49-F238E27FC236}">
                <a16:creationId xmlns:a16="http://schemas.microsoft.com/office/drawing/2014/main" id="{3EA0CF45-0B24-394D-8134-22C65E72D591}"/>
              </a:ext>
            </a:extLst>
          </p:cNvPr>
          <p:cNvSpPr txBox="1">
            <a:spLocks/>
          </p:cNvSpPr>
          <p:nvPr userDrawn="1"/>
        </p:nvSpPr>
        <p:spPr>
          <a:xfrm>
            <a:off x="10849294" y="6408739"/>
            <a:ext cx="1067078" cy="182563"/>
          </a:xfrm>
          <a:prstGeom prst="rect">
            <a:avLst/>
          </a:prstGeom>
        </p:spPr>
        <p:txBody>
          <a:bodyPr/>
          <a:lstStyle>
            <a:defPPr>
              <a:defRPr lang="en-US"/>
            </a:defPPr>
            <a:lvl1pPr marL="0" algn="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6F68F43-4567-4CB0-B00D-7267D614B448}" type="slidenum">
              <a:rPr lang="en-US" sz="1400" smtClean="0">
                <a:solidFill>
                  <a:prstClr val="black"/>
                </a:solidFill>
                <a:latin typeface="Arial" panose="020B0604020202020204" pitchFamily="34" charset="0"/>
                <a:cs typeface="Arial" panose="020B0604020202020204" pitchFamily="34" charset="0"/>
              </a:rPr>
              <a:pPr/>
              <a:t>‹#›</a:t>
            </a:fld>
            <a:endParaRPr lang="en-US" sz="1400" dirty="0">
              <a:solidFill>
                <a:prstClr val="black"/>
              </a:solidFill>
              <a:latin typeface="Arial" panose="020B0604020202020204" pitchFamily="34" charset="0"/>
              <a:cs typeface="Arial" panose="020B0604020202020204" pitchFamily="34" charset="0"/>
            </a:endParaRPr>
          </a:p>
        </p:txBody>
      </p:sp>
      <p:sp>
        <p:nvSpPr>
          <p:cNvPr id="4" name="Rectangle 4">
            <a:extLst>
              <a:ext uri="{FF2B5EF4-FFF2-40B4-BE49-F238E27FC236}">
                <a16:creationId xmlns:a16="http://schemas.microsoft.com/office/drawing/2014/main" id="{4FBA1CD0-DC43-5542-B28E-D985E1AF9A7D}"/>
              </a:ext>
            </a:extLst>
          </p:cNvPr>
          <p:cNvSpPr/>
          <p:nvPr userDrawn="1"/>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endParaRPr lang="en-US">
              <a:solidFill>
                <a:srgbClr val="FFFFFF"/>
              </a:solidFill>
              <a:latin typeface="Arial" panose="020B0604020202020204"/>
            </a:endParaRPr>
          </a:p>
        </p:txBody>
      </p:sp>
      <p:pic>
        <p:nvPicPr>
          <p:cNvPr id="5" name="Picture 4">
            <a:extLst>
              <a:ext uri="{FF2B5EF4-FFF2-40B4-BE49-F238E27FC236}">
                <a16:creationId xmlns:a16="http://schemas.microsoft.com/office/drawing/2014/main" id="{644539BE-18A6-1948-BE82-02455FBCC53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024215" y="338345"/>
            <a:ext cx="892157" cy="791393"/>
          </a:xfrm>
          <a:prstGeom prst="rect">
            <a:avLst/>
          </a:prstGeom>
        </p:spPr>
      </p:pic>
      <p:sp>
        <p:nvSpPr>
          <p:cNvPr id="6" name="Title 5">
            <a:extLst>
              <a:ext uri="{FF2B5EF4-FFF2-40B4-BE49-F238E27FC236}">
                <a16:creationId xmlns:a16="http://schemas.microsoft.com/office/drawing/2014/main" id="{5E39C373-21EA-5D42-A674-B1D80B4D9D8D}"/>
              </a:ext>
            </a:extLst>
          </p:cNvPr>
          <p:cNvSpPr>
            <a:spLocks noGrp="1"/>
          </p:cNvSpPr>
          <p:nvPr>
            <p:ph type="title" hasCustomPrompt="1"/>
          </p:nvPr>
        </p:nvSpPr>
        <p:spPr>
          <a:xfrm>
            <a:off x="655321" y="495335"/>
            <a:ext cx="10515600" cy="640714"/>
          </a:xfrm>
        </p:spPr>
        <p:txBody>
          <a:bodyPr>
            <a:normAutofit/>
          </a:bodyPr>
          <a:lstStyle>
            <a:lvl1pPr>
              <a:defRPr sz="2200" b="1">
                <a:solidFill>
                  <a:schemeClr val="tx2">
                    <a:lumMod val="75000"/>
                  </a:schemeClr>
                </a:solidFill>
                <a:latin typeface="Arial" panose="020B0604020202020204" pitchFamily="34" charset="0"/>
                <a:ea typeface="Open Sans" panose="020B0606030504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397155877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8A0B3D1-6D24-E84B-A897-3DBF802B03E2}"/>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024215" y="338345"/>
            <a:ext cx="892157" cy="791393"/>
          </a:xfrm>
          <a:prstGeom prst="rect">
            <a:avLst/>
          </a:prstGeom>
        </p:spPr>
      </p:pic>
    </p:spTree>
    <p:extLst>
      <p:ext uri="{BB962C8B-B14F-4D97-AF65-F5344CB8AC3E}">
        <p14:creationId xmlns:p14="http://schemas.microsoft.com/office/powerpoint/2010/main" val="120624186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D9DD6903-31DD-5348-931E-827644FF87FE}"/>
              </a:ext>
            </a:extLst>
          </p:cNvPr>
          <p:cNvSpPr>
            <a:spLocks noGrp="1"/>
          </p:cNvSpPr>
          <p:nvPr>
            <p:ph type="pic" sz="quarter" idx="14"/>
          </p:nvPr>
        </p:nvSpPr>
        <p:spPr>
          <a:xfrm>
            <a:off x="-199169" y="-174171"/>
            <a:ext cx="12590339" cy="7206342"/>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25826405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slide">
    <p:spTree>
      <p:nvGrpSpPr>
        <p:cNvPr id="1" name=""/>
        <p:cNvGrpSpPr/>
        <p:nvPr/>
      </p:nvGrpSpPr>
      <p:grpSpPr>
        <a:xfrm>
          <a:off x="0" y="0"/>
          <a:ext cx="0" cy="0"/>
          <a:chOff x="0" y="0"/>
          <a:chExt cx="0" cy="0"/>
        </a:xfrm>
      </p:grpSpPr>
      <p:sp>
        <p:nvSpPr>
          <p:cNvPr id="3" name="Picture Placeholder 8">
            <a:extLst>
              <a:ext uri="{FF2B5EF4-FFF2-40B4-BE49-F238E27FC236}">
                <a16:creationId xmlns:a16="http://schemas.microsoft.com/office/drawing/2014/main" id="{C50EFD41-8159-9E40-A592-47434D5388E9}"/>
              </a:ext>
            </a:extLst>
          </p:cNvPr>
          <p:cNvSpPr>
            <a:spLocks noGrp="1"/>
          </p:cNvSpPr>
          <p:nvPr>
            <p:ph type="pic" sz="quarter" idx="14"/>
          </p:nvPr>
        </p:nvSpPr>
        <p:spPr>
          <a:xfrm>
            <a:off x="-199169" y="-174171"/>
            <a:ext cx="12590339" cy="4288971"/>
          </a:xfrm>
          <a:prstGeom prst="rect">
            <a:avLst/>
          </a:prstGeom>
          <a:solidFill>
            <a:schemeClr val="bg1">
              <a:lumMod val="95000"/>
            </a:schemeClr>
          </a:solidFill>
        </p:spPr>
        <p:txBody>
          <a:bodyPr>
            <a:normAutofit/>
          </a:bodyPr>
          <a:lstStyle>
            <a:lvl1pPr>
              <a:defRPr sz="1051"/>
            </a:lvl1pPr>
          </a:lstStyle>
          <a:p>
            <a:endParaRPr lang="en-US"/>
          </a:p>
        </p:txBody>
      </p:sp>
      <p:sp>
        <p:nvSpPr>
          <p:cNvPr id="4" name="Text Placeholder 3">
            <a:extLst>
              <a:ext uri="{FF2B5EF4-FFF2-40B4-BE49-F238E27FC236}">
                <a16:creationId xmlns:a16="http://schemas.microsoft.com/office/drawing/2014/main" id="{DB9633AE-06B4-F14F-9BED-A96D818DBCD0}"/>
              </a:ext>
            </a:extLst>
          </p:cNvPr>
          <p:cNvSpPr>
            <a:spLocks noGrp="1"/>
          </p:cNvSpPr>
          <p:nvPr>
            <p:ph type="body" sz="quarter" idx="15"/>
          </p:nvPr>
        </p:nvSpPr>
        <p:spPr>
          <a:xfrm>
            <a:off x="1215840" y="4367129"/>
            <a:ext cx="10421727" cy="2166019"/>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5" name="Group 4">
            <a:extLst>
              <a:ext uri="{FF2B5EF4-FFF2-40B4-BE49-F238E27FC236}">
                <a16:creationId xmlns:a16="http://schemas.microsoft.com/office/drawing/2014/main" id="{012C82B8-F8E3-F24F-9F7F-9C77F3F65419}"/>
              </a:ext>
            </a:extLst>
          </p:cNvPr>
          <p:cNvGrpSpPr/>
          <p:nvPr userDrawn="1"/>
        </p:nvGrpSpPr>
        <p:grpSpPr>
          <a:xfrm>
            <a:off x="1588" y="5677469"/>
            <a:ext cx="12190412" cy="1180532"/>
            <a:chOff x="1588" y="5463896"/>
            <a:chExt cx="12188825" cy="1394105"/>
          </a:xfrm>
        </p:grpSpPr>
        <p:sp>
          <p:nvSpPr>
            <p:cNvPr id="6" name="Rectangle 5">
              <a:extLst>
                <a:ext uri="{FF2B5EF4-FFF2-40B4-BE49-F238E27FC236}">
                  <a16:creationId xmlns:a16="http://schemas.microsoft.com/office/drawing/2014/main" id="{69C24721-E3D4-9449-8610-E6790F42B71A}"/>
                </a:ext>
              </a:extLst>
            </p:cNvPr>
            <p:cNvSpPr/>
            <p:nvPr/>
          </p:nvSpPr>
          <p:spPr>
            <a:xfrm rot="10800000" flipH="1">
              <a:off x="1588" y="5879805"/>
              <a:ext cx="12188825" cy="978196"/>
            </a:xfrm>
            <a:prstGeom prst="rect">
              <a:avLst/>
            </a:prstGeom>
            <a:gradFill flip="none" rotWithShape="1">
              <a:gsLst>
                <a:gs pos="57000">
                  <a:srgbClr val="25B6C2"/>
                </a:gs>
                <a:gs pos="100000">
                  <a:srgbClr val="0692DB"/>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914217"/>
              <a:endParaRPr lang="en-US">
                <a:solidFill>
                  <a:srgbClr val="FFFFFF"/>
                </a:solidFill>
                <a:latin typeface="Arial" panose="020B0604020202020204"/>
              </a:endParaRPr>
            </a:p>
          </p:txBody>
        </p:sp>
        <p:sp>
          <p:nvSpPr>
            <p:cNvPr id="7" name="Freeform 6">
              <a:extLst>
                <a:ext uri="{FF2B5EF4-FFF2-40B4-BE49-F238E27FC236}">
                  <a16:creationId xmlns:a16="http://schemas.microsoft.com/office/drawing/2014/main" id="{0E99E632-B448-244C-9DF4-E27336A53A3B}"/>
                </a:ext>
              </a:extLst>
            </p:cNvPr>
            <p:cNvSpPr/>
            <p:nvPr/>
          </p:nvSpPr>
          <p:spPr>
            <a:xfrm rot="10800000" flipH="1">
              <a:off x="1588" y="5463896"/>
              <a:ext cx="5150072" cy="415909"/>
            </a:xfrm>
            <a:custGeom>
              <a:avLst/>
              <a:gdLst>
                <a:gd name="connsiteX0" fmla="*/ 10300143 w 10300143"/>
                <a:gd name="connsiteY0" fmla="*/ 0 h 1254642"/>
                <a:gd name="connsiteX1" fmla="*/ 0 w 10300143"/>
                <a:gd name="connsiteY1" fmla="*/ 0 h 1254642"/>
                <a:gd name="connsiteX2" fmla="*/ 0 w 10300143"/>
                <a:gd name="connsiteY2" fmla="*/ 1254642 h 1254642"/>
                <a:gd name="connsiteX3" fmla="*/ 9986483 w 10300143"/>
                <a:gd name="connsiteY3" fmla="*/ 1254642 h 1254642"/>
              </a:gdLst>
              <a:ahLst/>
              <a:cxnLst>
                <a:cxn ang="0">
                  <a:pos x="connsiteX0" y="connsiteY0"/>
                </a:cxn>
                <a:cxn ang="0">
                  <a:pos x="connsiteX1" y="connsiteY1"/>
                </a:cxn>
                <a:cxn ang="0">
                  <a:pos x="connsiteX2" y="connsiteY2"/>
                </a:cxn>
                <a:cxn ang="0">
                  <a:pos x="connsiteX3" y="connsiteY3"/>
                </a:cxn>
              </a:cxnLst>
              <a:rect l="l" t="t" r="r" b="b"/>
              <a:pathLst>
                <a:path w="10300143" h="1254642">
                  <a:moveTo>
                    <a:pt x="10300143" y="0"/>
                  </a:moveTo>
                  <a:lnTo>
                    <a:pt x="0" y="0"/>
                  </a:lnTo>
                  <a:lnTo>
                    <a:pt x="0" y="1254642"/>
                  </a:lnTo>
                  <a:lnTo>
                    <a:pt x="9986483" y="1254642"/>
                  </a:lnTo>
                  <a:close/>
                </a:path>
              </a:pathLst>
            </a:custGeom>
            <a:solidFill>
              <a:srgbClr val="25B5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endParaRPr lang="en-US">
                <a:solidFill>
                  <a:srgbClr val="FFFFFF"/>
                </a:solidFill>
                <a:latin typeface="Arial" panose="020B0604020202020204"/>
              </a:endParaRPr>
            </a:p>
          </p:txBody>
        </p:sp>
      </p:grpSp>
    </p:spTree>
    <p:extLst>
      <p:ext uri="{BB962C8B-B14F-4D97-AF65-F5344CB8AC3E}">
        <p14:creationId xmlns:p14="http://schemas.microsoft.com/office/powerpoint/2010/main" val="299067778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lid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D9DD6903-31DD-5348-931E-827644FF87FE}"/>
              </a:ext>
            </a:extLst>
          </p:cNvPr>
          <p:cNvSpPr>
            <a:spLocks noGrp="1"/>
          </p:cNvSpPr>
          <p:nvPr>
            <p:ph type="pic" sz="quarter" idx="14"/>
          </p:nvPr>
        </p:nvSpPr>
        <p:spPr>
          <a:xfrm>
            <a:off x="3978704" y="-174171"/>
            <a:ext cx="8412466" cy="7206342"/>
          </a:xfrm>
          <a:custGeom>
            <a:avLst/>
            <a:gdLst>
              <a:gd name="connsiteX0" fmla="*/ 0 w 16731340"/>
              <a:gd name="connsiteY0" fmla="*/ 0 h 14412684"/>
              <a:gd name="connsiteX1" fmla="*/ 16731340 w 16731340"/>
              <a:gd name="connsiteY1" fmla="*/ 0 h 14412684"/>
              <a:gd name="connsiteX2" fmla="*/ 16731340 w 16731340"/>
              <a:gd name="connsiteY2" fmla="*/ 14412684 h 14412684"/>
              <a:gd name="connsiteX3" fmla="*/ 0 w 16731340"/>
              <a:gd name="connsiteY3" fmla="*/ 14412684 h 14412684"/>
              <a:gd name="connsiteX4" fmla="*/ 0 w 16731340"/>
              <a:gd name="connsiteY4" fmla="*/ 0 h 14412684"/>
              <a:gd name="connsiteX0" fmla="*/ 0 w 16731340"/>
              <a:gd name="connsiteY0" fmla="*/ 0 h 14412684"/>
              <a:gd name="connsiteX1" fmla="*/ 16731340 w 16731340"/>
              <a:gd name="connsiteY1" fmla="*/ 0 h 14412684"/>
              <a:gd name="connsiteX2" fmla="*/ 16731340 w 16731340"/>
              <a:gd name="connsiteY2" fmla="*/ 14412684 h 14412684"/>
              <a:gd name="connsiteX3" fmla="*/ 4259766 w 16731340"/>
              <a:gd name="connsiteY3" fmla="*/ 14412684 h 14412684"/>
              <a:gd name="connsiteX4" fmla="*/ 0 w 16731340"/>
              <a:gd name="connsiteY4" fmla="*/ 0 h 14412684"/>
              <a:gd name="connsiteX0" fmla="*/ 0 w 16820550"/>
              <a:gd name="connsiteY0" fmla="*/ 22303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22303 h 14412684"/>
              <a:gd name="connsiteX0" fmla="*/ 0 w 16820550"/>
              <a:gd name="connsiteY0" fmla="*/ 0 h 14457288"/>
              <a:gd name="connsiteX1" fmla="*/ 16820550 w 16820550"/>
              <a:gd name="connsiteY1" fmla="*/ 44604 h 14457288"/>
              <a:gd name="connsiteX2" fmla="*/ 16820550 w 16820550"/>
              <a:gd name="connsiteY2" fmla="*/ 14457288 h 14457288"/>
              <a:gd name="connsiteX3" fmla="*/ 4348976 w 16820550"/>
              <a:gd name="connsiteY3" fmla="*/ 14457288 h 14457288"/>
              <a:gd name="connsiteX4" fmla="*/ 0 w 16820550"/>
              <a:gd name="connsiteY4" fmla="*/ 0 h 14457288"/>
              <a:gd name="connsiteX0" fmla="*/ 0 w 16820550"/>
              <a:gd name="connsiteY0" fmla="*/ 1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1 h 144126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20550" h="14412684">
                <a:moveTo>
                  <a:pt x="0" y="1"/>
                </a:moveTo>
                <a:lnTo>
                  <a:pt x="16820550" y="0"/>
                </a:lnTo>
                <a:lnTo>
                  <a:pt x="16820550" y="14412684"/>
                </a:lnTo>
                <a:lnTo>
                  <a:pt x="4348976" y="14412684"/>
                </a:lnTo>
                <a:lnTo>
                  <a:pt x="0" y="1"/>
                </a:lnTo>
                <a:close/>
              </a:path>
            </a:pathLst>
          </a:cu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339287764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_slide">
    <p:spTree>
      <p:nvGrpSpPr>
        <p:cNvPr id="1" name=""/>
        <p:cNvGrpSpPr/>
        <p:nvPr/>
      </p:nvGrpSpPr>
      <p:grpSpPr>
        <a:xfrm>
          <a:off x="0" y="0"/>
          <a:ext cx="0" cy="0"/>
          <a:chOff x="0" y="0"/>
          <a:chExt cx="0" cy="0"/>
        </a:xfrm>
      </p:grpSpPr>
      <p:sp>
        <p:nvSpPr>
          <p:cNvPr id="3" name="Picture Placeholder 8">
            <a:extLst>
              <a:ext uri="{FF2B5EF4-FFF2-40B4-BE49-F238E27FC236}">
                <a16:creationId xmlns:a16="http://schemas.microsoft.com/office/drawing/2014/main" id="{C50EFD41-8159-9E40-A592-47434D5388E9}"/>
              </a:ext>
            </a:extLst>
          </p:cNvPr>
          <p:cNvSpPr>
            <a:spLocks noGrp="1"/>
          </p:cNvSpPr>
          <p:nvPr>
            <p:ph type="pic" sz="quarter" idx="14"/>
          </p:nvPr>
        </p:nvSpPr>
        <p:spPr>
          <a:xfrm>
            <a:off x="-199169" y="-174171"/>
            <a:ext cx="12590339" cy="4288971"/>
          </a:xfrm>
          <a:prstGeom prst="rect">
            <a:avLst/>
          </a:prstGeom>
          <a:solidFill>
            <a:schemeClr val="bg1">
              <a:lumMod val="95000"/>
            </a:schemeClr>
          </a:solidFill>
        </p:spPr>
        <p:txBody>
          <a:bodyPr>
            <a:normAutofit/>
          </a:bodyPr>
          <a:lstStyle>
            <a:lvl1pPr>
              <a:defRPr sz="1051"/>
            </a:lvl1pPr>
          </a:lstStyle>
          <a:p>
            <a:endParaRPr lang="en-US"/>
          </a:p>
        </p:txBody>
      </p:sp>
      <p:sp>
        <p:nvSpPr>
          <p:cNvPr id="4" name="Text Placeholder 3">
            <a:extLst>
              <a:ext uri="{FF2B5EF4-FFF2-40B4-BE49-F238E27FC236}">
                <a16:creationId xmlns:a16="http://schemas.microsoft.com/office/drawing/2014/main" id="{DB9633AE-06B4-F14F-9BED-A96D818DBCD0}"/>
              </a:ext>
            </a:extLst>
          </p:cNvPr>
          <p:cNvSpPr>
            <a:spLocks noGrp="1"/>
          </p:cNvSpPr>
          <p:nvPr>
            <p:ph type="body" sz="quarter" idx="15"/>
          </p:nvPr>
        </p:nvSpPr>
        <p:spPr>
          <a:xfrm>
            <a:off x="1215840" y="4367129"/>
            <a:ext cx="10421727" cy="2166019"/>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9608185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2_slide">
    <p:spTree>
      <p:nvGrpSpPr>
        <p:cNvPr id="1" name=""/>
        <p:cNvGrpSpPr/>
        <p:nvPr/>
      </p:nvGrpSpPr>
      <p:grpSpPr>
        <a:xfrm>
          <a:off x="0" y="0"/>
          <a:ext cx="0" cy="0"/>
          <a:chOff x="0" y="0"/>
          <a:chExt cx="0" cy="0"/>
        </a:xfrm>
      </p:grpSpPr>
      <p:sp>
        <p:nvSpPr>
          <p:cNvPr id="10" name="Picture Placeholder 8">
            <a:extLst>
              <a:ext uri="{FF2B5EF4-FFF2-40B4-BE49-F238E27FC236}">
                <a16:creationId xmlns:a16="http://schemas.microsoft.com/office/drawing/2014/main" id="{CD0E04D6-3064-E641-BC33-6BD331FF365F}"/>
              </a:ext>
            </a:extLst>
          </p:cNvPr>
          <p:cNvSpPr>
            <a:spLocks noGrp="1"/>
          </p:cNvSpPr>
          <p:nvPr>
            <p:ph type="pic" sz="quarter" idx="15"/>
          </p:nvPr>
        </p:nvSpPr>
        <p:spPr>
          <a:xfrm>
            <a:off x="3576130" y="2940877"/>
            <a:ext cx="1389961" cy="1389597"/>
          </a:xfrm>
          <a:prstGeom prst="ellipse">
            <a:avLst/>
          </a:prstGeom>
          <a:solidFill>
            <a:schemeClr val="bg1">
              <a:lumMod val="95000"/>
            </a:schemeClr>
          </a:solidFill>
        </p:spPr>
        <p:txBody>
          <a:bodyPr>
            <a:normAutofit/>
          </a:bodyPr>
          <a:lstStyle>
            <a:lvl1pPr>
              <a:defRPr sz="1051"/>
            </a:lvl1pPr>
          </a:lstStyle>
          <a:p>
            <a:endParaRPr lang="en-US" dirty="0"/>
          </a:p>
        </p:txBody>
      </p:sp>
      <p:sp>
        <p:nvSpPr>
          <p:cNvPr id="11" name="Picture Placeholder 8">
            <a:extLst>
              <a:ext uri="{FF2B5EF4-FFF2-40B4-BE49-F238E27FC236}">
                <a16:creationId xmlns:a16="http://schemas.microsoft.com/office/drawing/2014/main" id="{D3BB37AB-D80B-564A-AEE5-51984972F81F}"/>
              </a:ext>
            </a:extLst>
          </p:cNvPr>
          <p:cNvSpPr>
            <a:spLocks noGrp="1"/>
          </p:cNvSpPr>
          <p:nvPr>
            <p:ph type="pic" sz="quarter" idx="16"/>
          </p:nvPr>
        </p:nvSpPr>
        <p:spPr>
          <a:xfrm>
            <a:off x="4492911" y="1447800"/>
            <a:ext cx="1389961" cy="1389597"/>
          </a:xfrm>
          <a:prstGeom prst="ellipse">
            <a:avLst/>
          </a:prstGeom>
          <a:solidFill>
            <a:schemeClr val="bg1">
              <a:lumMod val="95000"/>
            </a:schemeClr>
          </a:solidFill>
        </p:spPr>
        <p:txBody>
          <a:bodyPr>
            <a:normAutofit/>
          </a:bodyPr>
          <a:lstStyle>
            <a:lvl1pPr>
              <a:defRPr sz="1051"/>
            </a:lvl1pPr>
          </a:lstStyle>
          <a:p>
            <a:endParaRPr lang="en-US" dirty="0"/>
          </a:p>
        </p:txBody>
      </p:sp>
      <p:sp>
        <p:nvSpPr>
          <p:cNvPr id="12" name="Picture Placeholder 8">
            <a:extLst>
              <a:ext uri="{FF2B5EF4-FFF2-40B4-BE49-F238E27FC236}">
                <a16:creationId xmlns:a16="http://schemas.microsoft.com/office/drawing/2014/main" id="{58F77852-CC01-1640-82DF-AA20A8B6C769}"/>
              </a:ext>
            </a:extLst>
          </p:cNvPr>
          <p:cNvSpPr>
            <a:spLocks noGrp="1"/>
          </p:cNvSpPr>
          <p:nvPr>
            <p:ph type="pic" sz="quarter" idx="17"/>
          </p:nvPr>
        </p:nvSpPr>
        <p:spPr>
          <a:xfrm>
            <a:off x="6309129" y="1447800"/>
            <a:ext cx="1389961" cy="1389597"/>
          </a:xfrm>
          <a:prstGeom prst="ellipse">
            <a:avLst/>
          </a:prstGeom>
          <a:solidFill>
            <a:schemeClr val="bg1">
              <a:lumMod val="95000"/>
            </a:schemeClr>
          </a:solidFill>
        </p:spPr>
        <p:txBody>
          <a:bodyPr>
            <a:normAutofit/>
          </a:bodyPr>
          <a:lstStyle>
            <a:lvl1pPr>
              <a:defRPr sz="1051"/>
            </a:lvl1pPr>
          </a:lstStyle>
          <a:p>
            <a:endParaRPr lang="en-US" dirty="0"/>
          </a:p>
        </p:txBody>
      </p:sp>
      <p:sp>
        <p:nvSpPr>
          <p:cNvPr id="13" name="Picture Placeholder 8">
            <a:extLst>
              <a:ext uri="{FF2B5EF4-FFF2-40B4-BE49-F238E27FC236}">
                <a16:creationId xmlns:a16="http://schemas.microsoft.com/office/drawing/2014/main" id="{9A89E061-A513-234D-AAEF-ED53D9AC6B97}"/>
              </a:ext>
            </a:extLst>
          </p:cNvPr>
          <p:cNvSpPr>
            <a:spLocks noGrp="1"/>
          </p:cNvSpPr>
          <p:nvPr>
            <p:ph type="pic" sz="quarter" idx="18"/>
          </p:nvPr>
        </p:nvSpPr>
        <p:spPr>
          <a:xfrm>
            <a:off x="4492911" y="4433954"/>
            <a:ext cx="1389961" cy="1389597"/>
          </a:xfrm>
          <a:prstGeom prst="ellipse">
            <a:avLst/>
          </a:prstGeom>
          <a:solidFill>
            <a:schemeClr val="bg1">
              <a:lumMod val="95000"/>
            </a:schemeClr>
          </a:solidFill>
        </p:spPr>
        <p:txBody>
          <a:bodyPr>
            <a:normAutofit/>
          </a:bodyPr>
          <a:lstStyle>
            <a:lvl1pPr>
              <a:defRPr sz="1051"/>
            </a:lvl1pPr>
          </a:lstStyle>
          <a:p>
            <a:endParaRPr lang="en-US" dirty="0"/>
          </a:p>
        </p:txBody>
      </p:sp>
      <p:sp>
        <p:nvSpPr>
          <p:cNvPr id="14" name="Picture Placeholder 8">
            <a:extLst>
              <a:ext uri="{FF2B5EF4-FFF2-40B4-BE49-F238E27FC236}">
                <a16:creationId xmlns:a16="http://schemas.microsoft.com/office/drawing/2014/main" id="{A3E4AFE6-9E6D-204C-B9FB-00F6A19A8838}"/>
              </a:ext>
            </a:extLst>
          </p:cNvPr>
          <p:cNvSpPr>
            <a:spLocks noGrp="1"/>
          </p:cNvSpPr>
          <p:nvPr>
            <p:ph type="pic" sz="quarter" idx="19"/>
          </p:nvPr>
        </p:nvSpPr>
        <p:spPr>
          <a:xfrm>
            <a:off x="6309129" y="4433954"/>
            <a:ext cx="1389961" cy="1389597"/>
          </a:xfrm>
          <a:prstGeom prst="ellipse">
            <a:avLst/>
          </a:prstGeom>
          <a:solidFill>
            <a:schemeClr val="bg1">
              <a:lumMod val="95000"/>
            </a:schemeClr>
          </a:solidFill>
        </p:spPr>
        <p:txBody>
          <a:bodyPr>
            <a:normAutofit/>
          </a:bodyPr>
          <a:lstStyle>
            <a:lvl1pPr>
              <a:defRPr sz="1051"/>
            </a:lvl1pPr>
          </a:lstStyle>
          <a:p>
            <a:endParaRPr lang="en-US" dirty="0"/>
          </a:p>
        </p:txBody>
      </p:sp>
      <p:sp>
        <p:nvSpPr>
          <p:cNvPr id="15" name="Picture Placeholder 8">
            <a:extLst>
              <a:ext uri="{FF2B5EF4-FFF2-40B4-BE49-F238E27FC236}">
                <a16:creationId xmlns:a16="http://schemas.microsoft.com/office/drawing/2014/main" id="{FCFE32ED-AC96-3C4A-B326-33CCEFA1FABC}"/>
              </a:ext>
            </a:extLst>
          </p:cNvPr>
          <p:cNvSpPr>
            <a:spLocks noGrp="1"/>
          </p:cNvSpPr>
          <p:nvPr>
            <p:ph type="pic" sz="quarter" idx="20"/>
          </p:nvPr>
        </p:nvSpPr>
        <p:spPr>
          <a:xfrm>
            <a:off x="7225909" y="2940877"/>
            <a:ext cx="1389961" cy="1389597"/>
          </a:xfrm>
          <a:prstGeom prst="ellipse">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35966299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3_slide">
    <p:spTree>
      <p:nvGrpSpPr>
        <p:cNvPr id="1" name=""/>
        <p:cNvGrpSpPr/>
        <p:nvPr/>
      </p:nvGrpSpPr>
      <p:grpSpPr>
        <a:xfrm>
          <a:off x="0" y="0"/>
          <a:ext cx="0" cy="0"/>
          <a:chOff x="0" y="0"/>
          <a:chExt cx="0" cy="0"/>
        </a:xfrm>
      </p:grpSpPr>
      <p:sp>
        <p:nvSpPr>
          <p:cNvPr id="10" name="Picture Placeholder 8">
            <a:extLst>
              <a:ext uri="{FF2B5EF4-FFF2-40B4-BE49-F238E27FC236}">
                <a16:creationId xmlns:a16="http://schemas.microsoft.com/office/drawing/2014/main" id="{CD0E04D6-3064-E641-BC33-6BD331FF365F}"/>
              </a:ext>
            </a:extLst>
          </p:cNvPr>
          <p:cNvSpPr>
            <a:spLocks noGrp="1"/>
          </p:cNvSpPr>
          <p:nvPr>
            <p:ph type="pic" sz="quarter" idx="15"/>
          </p:nvPr>
        </p:nvSpPr>
        <p:spPr>
          <a:xfrm>
            <a:off x="2237975" y="4303749"/>
            <a:ext cx="1333651" cy="1333302"/>
          </a:xfrm>
          <a:prstGeom prst="ellipse">
            <a:avLst/>
          </a:prstGeom>
          <a:solidFill>
            <a:schemeClr val="bg1">
              <a:lumMod val="95000"/>
            </a:schemeClr>
          </a:solidFill>
        </p:spPr>
        <p:txBody>
          <a:bodyPr>
            <a:normAutofit/>
          </a:bodyPr>
          <a:lstStyle>
            <a:lvl1pPr>
              <a:defRPr sz="1051"/>
            </a:lvl1pPr>
          </a:lstStyle>
          <a:p>
            <a:endParaRPr lang="en-US" dirty="0"/>
          </a:p>
        </p:txBody>
      </p:sp>
      <p:sp>
        <p:nvSpPr>
          <p:cNvPr id="18" name="Picture Placeholder 8">
            <a:extLst>
              <a:ext uri="{FF2B5EF4-FFF2-40B4-BE49-F238E27FC236}">
                <a16:creationId xmlns:a16="http://schemas.microsoft.com/office/drawing/2014/main" id="{447BAA65-1B4A-A84C-82BC-18D2CD55E8DD}"/>
              </a:ext>
            </a:extLst>
          </p:cNvPr>
          <p:cNvSpPr>
            <a:spLocks noGrp="1"/>
          </p:cNvSpPr>
          <p:nvPr>
            <p:ph type="pic" sz="quarter" idx="16"/>
          </p:nvPr>
        </p:nvSpPr>
        <p:spPr>
          <a:xfrm>
            <a:off x="3457115" y="3122288"/>
            <a:ext cx="1333651" cy="1333302"/>
          </a:xfrm>
          <a:prstGeom prst="ellipse">
            <a:avLst/>
          </a:prstGeom>
          <a:solidFill>
            <a:schemeClr val="bg1">
              <a:lumMod val="95000"/>
            </a:schemeClr>
          </a:solidFill>
        </p:spPr>
        <p:txBody>
          <a:bodyPr>
            <a:normAutofit/>
          </a:bodyPr>
          <a:lstStyle>
            <a:lvl1pPr>
              <a:defRPr sz="1051"/>
            </a:lvl1pPr>
          </a:lstStyle>
          <a:p>
            <a:endParaRPr lang="en-US" dirty="0"/>
          </a:p>
        </p:txBody>
      </p:sp>
      <p:sp>
        <p:nvSpPr>
          <p:cNvPr id="19" name="Picture Placeholder 8">
            <a:extLst>
              <a:ext uri="{FF2B5EF4-FFF2-40B4-BE49-F238E27FC236}">
                <a16:creationId xmlns:a16="http://schemas.microsoft.com/office/drawing/2014/main" id="{D1C5C190-CA98-F74D-88C0-C78EEFE639A3}"/>
              </a:ext>
            </a:extLst>
          </p:cNvPr>
          <p:cNvSpPr>
            <a:spLocks noGrp="1"/>
          </p:cNvSpPr>
          <p:nvPr>
            <p:ph type="pic" sz="quarter" idx="17"/>
          </p:nvPr>
        </p:nvSpPr>
        <p:spPr>
          <a:xfrm>
            <a:off x="4624057" y="1959965"/>
            <a:ext cx="1333651" cy="1333302"/>
          </a:xfrm>
          <a:prstGeom prst="ellipse">
            <a:avLst/>
          </a:prstGeom>
          <a:solidFill>
            <a:schemeClr val="bg1">
              <a:lumMod val="95000"/>
            </a:schemeClr>
          </a:solidFill>
        </p:spPr>
        <p:txBody>
          <a:bodyPr>
            <a:normAutofit/>
          </a:bodyPr>
          <a:lstStyle>
            <a:lvl1pPr>
              <a:defRPr sz="1051"/>
            </a:lvl1pPr>
          </a:lstStyle>
          <a:p>
            <a:endParaRPr lang="en-US" dirty="0"/>
          </a:p>
        </p:txBody>
      </p:sp>
      <p:sp>
        <p:nvSpPr>
          <p:cNvPr id="20" name="Picture Placeholder 8">
            <a:extLst>
              <a:ext uri="{FF2B5EF4-FFF2-40B4-BE49-F238E27FC236}">
                <a16:creationId xmlns:a16="http://schemas.microsoft.com/office/drawing/2014/main" id="{E379F096-E912-FA48-988A-AFE6909D1C01}"/>
              </a:ext>
            </a:extLst>
          </p:cNvPr>
          <p:cNvSpPr>
            <a:spLocks noGrp="1"/>
          </p:cNvSpPr>
          <p:nvPr>
            <p:ph type="pic" sz="quarter" idx="18"/>
          </p:nvPr>
        </p:nvSpPr>
        <p:spPr>
          <a:xfrm>
            <a:off x="5790998" y="784547"/>
            <a:ext cx="1333651" cy="1333302"/>
          </a:xfrm>
          <a:prstGeom prst="ellipse">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61342563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4_slide">
    <p:spTree>
      <p:nvGrpSpPr>
        <p:cNvPr id="1" name=""/>
        <p:cNvGrpSpPr/>
        <p:nvPr/>
      </p:nvGrpSpPr>
      <p:grpSpPr>
        <a:xfrm>
          <a:off x="0" y="0"/>
          <a:ext cx="0" cy="0"/>
          <a:chOff x="0" y="0"/>
          <a:chExt cx="0" cy="0"/>
        </a:xfrm>
      </p:grpSpPr>
      <p:sp>
        <p:nvSpPr>
          <p:cNvPr id="13" name="Picture Placeholder 8">
            <a:extLst>
              <a:ext uri="{FF2B5EF4-FFF2-40B4-BE49-F238E27FC236}">
                <a16:creationId xmlns:a16="http://schemas.microsoft.com/office/drawing/2014/main" id="{9115BB40-9CA9-3843-9468-FEC322EBE985}"/>
              </a:ext>
            </a:extLst>
          </p:cNvPr>
          <p:cNvSpPr>
            <a:spLocks noGrp="1"/>
          </p:cNvSpPr>
          <p:nvPr>
            <p:ph type="pic" sz="quarter" idx="14"/>
          </p:nvPr>
        </p:nvSpPr>
        <p:spPr>
          <a:xfrm>
            <a:off x="-199169" y="2514600"/>
            <a:ext cx="12590339" cy="4517571"/>
          </a:xfrm>
          <a:prstGeom prst="rect">
            <a:avLst/>
          </a:prstGeom>
          <a:solidFill>
            <a:schemeClr val="bg1">
              <a:lumMod val="95000"/>
            </a:schemeClr>
          </a:solidFill>
        </p:spPr>
        <p:txBody>
          <a:bodyPr>
            <a:normAutofit/>
          </a:bodyPr>
          <a:lstStyle>
            <a:lvl1pPr>
              <a:defRPr sz="1051"/>
            </a:lvl1pPr>
          </a:lstStyle>
          <a:p>
            <a:endParaRPr lang="en-US"/>
          </a:p>
        </p:txBody>
      </p:sp>
      <p:sp>
        <p:nvSpPr>
          <p:cNvPr id="10" name="Picture Placeholder 8">
            <a:extLst>
              <a:ext uri="{FF2B5EF4-FFF2-40B4-BE49-F238E27FC236}">
                <a16:creationId xmlns:a16="http://schemas.microsoft.com/office/drawing/2014/main" id="{CD0E04D6-3064-E641-BC33-6BD331FF365F}"/>
              </a:ext>
            </a:extLst>
          </p:cNvPr>
          <p:cNvSpPr>
            <a:spLocks noGrp="1"/>
          </p:cNvSpPr>
          <p:nvPr>
            <p:ph type="pic" sz="quarter" idx="15"/>
          </p:nvPr>
        </p:nvSpPr>
        <p:spPr>
          <a:xfrm>
            <a:off x="1428209" y="1579564"/>
            <a:ext cx="1870562" cy="1870072"/>
          </a:xfrm>
          <a:prstGeom prst="ellipse">
            <a:avLst/>
          </a:prstGeom>
          <a:solidFill>
            <a:schemeClr val="bg1">
              <a:lumMod val="95000"/>
            </a:schemeClr>
          </a:solidFill>
        </p:spPr>
        <p:txBody>
          <a:bodyPr>
            <a:normAutofit/>
          </a:bodyPr>
          <a:lstStyle>
            <a:lvl1pPr>
              <a:defRPr sz="1051"/>
            </a:lvl1pPr>
          </a:lstStyle>
          <a:p>
            <a:endParaRPr lang="en-US" dirty="0"/>
          </a:p>
        </p:txBody>
      </p:sp>
      <p:sp>
        <p:nvSpPr>
          <p:cNvPr id="11" name="Picture Placeholder 8">
            <a:extLst>
              <a:ext uri="{FF2B5EF4-FFF2-40B4-BE49-F238E27FC236}">
                <a16:creationId xmlns:a16="http://schemas.microsoft.com/office/drawing/2014/main" id="{A6A2A9F8-ADD0-214C-93EA-26BDEA2FB25D}"/>
              </a:ext>
            </a:extLst>
          </p:cNvPr>
          <p:cNvSpPr>
            <a:spLocks noGrp="1"/>
          </p:cNvSpPr>
          <p:nvPr>
            <p:ph type="pic" sz="quarter" idx="16"/>
          </p:nvPr>
        </p:nvSpPr>
        <p:spPr>
          <a:xfrm>
            <a:off x="5160720" y="1579564"/>
            <a:ext cx="1870562" cy="1870072"/>
          </a:xfrm>
          <a:prstGeom prst="ellipse">
            <a:avLst/>
          </a:prstGeom>
          <a:solidFill>
            <a:schemeClr val="bg1">
              <a:lumMod val="95000"/>
            </a:schemeClr>
          </a:solidFill>
        </p:spPr>
        <p:txBody>
          <a:bodyPr>
            <a:normAutofit/>
          </a:bodyPr>
          <a:lstStyle>
            <a:lvl1pPr>
              <a:defRPr sz="1051"/>
            </a:lvl1pPr>
          </a:lstStyle>
          <a:p>
            <a:endParaRPr lang="en-US" dirty="0"/>
          </a:p>
        </p:txBody>
      </p:sp>
      <p:sp>
        <p:nvSpPr>
          <p:cNvPr id="12" name="Picture Placeholder 8">
            <a:extLst>
              <a:ext uri="{FF2B5EF4-FFF2-40B4-BE49-F238E27FC236}">
                <a16:creationId xmlns:a16="http://schemas.microsoft.com/office/drawing/2014/main" id="{EF1644F8-5C1A-284F-A02F-89AC3BBEB731}"/>
              </a:ext>
            </a:extLst>
          </p:cNvPr>
          <p:cNvSpPr>
            <a:spLocks noGrp="1"/>
          </p:cNvSpPr>
          <p:nvPr>
            <p:ph type="pic" sz="quarter" idx="17"/>
          </p:nvPr>
        </p:nvSpPr>
        <p:spPr>
          <a:xfrm>
            <a:off x="8893230" y="1579564"/>
            <a:ext cx="1870562" cy="1870072"/>
          </a:xfrm>
          <a:prstGeom prst="ellipse">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4231403194"/>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5_slide">
    <p:spTree>
      <p:nvGrpSpPr>
        <p:cNvPr id="1" name=""/>
        <p:cNvGrpSpPr/>
        <p:nvPr/>
      </p:nvGrpSpPr>
      <p:grpSpPr>
        <a:xfrm>
          <a:off x="0" y="0"/>
          <a:ext cx="0" cy="0"/>
          <a:chOff x="0" y="0"/>
          <a:chExt cx="0" cy="0"/>
        </a:xfrm>
      </p:grpSpPr>
      <p:sp>
        <p:nvSpPr>
          <p:cNvPr id="13" name="Picture Placeholder 8">
            <a:extLst>
              <a:ext uri="{FF2B5EF4-FFF2-40B4-BE49-F238E27FC236}">
                <a16:creationId xmlns:a16="http://schemas.microsoft.com/office/drawing/2014/main" id="{9115BB40-9CA9-3843-9468-FEC322EBE985}"/>
              </a:ext>
            </a:extLst>
          </p:cNvPr>
          <p:cNvSpPr>
            <a:spLocks noGrp="1"/>
          </p:cNvSpPr>
          <p:nvPr>
            <p:ph type="pic" sz="quarter" idx="14"/>
          </p:nvPr>
        </p:nvSpPr>
        <p:spPr>
          <a:xfrm>
            <a:off x="5222862" y="0"/>
            <a:ext cx="6969138" cy="6858000"/>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112939400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6_slide">
    <p:spTree>
      <p:nvGrpSpPr>
        <p:cNvPr id="1" name=""/>
        <p:cNvGrpSpPr/>
        <p:nvPr/>
      </p:nvGrpSpPr>
      <p:grpSpPr>
        <a:xfrm>
          <a:off x="0" y="0"/>
          <a:ext cx="0" cy="0"/>
          <a:chOff x="0" y="0"/>
          <a:chExt cx="0" cy="0"/>
        </a:xfrm>
      </p:grpSpPr>
      <p:sp>
        <p:nvSpPr>
          <p:cNvPr id="7" name="Picture Placeholder 8">
            <a:extLst>
              <a:ext uri="{FF2B5EF4-FFF2-40B4-BE49-F238E27FC236}">
                <a16:creationId xmlns:a16="http://schemas.microsoft.com/office/drawing/2014/main" id="{1A09674A-15F1-9E40-8117-54AA0E174BB9}"/>
              </a:ext>
            </a:extLst>
          </p:cNvPr>
          <p:cNvSpPr>
            <a:spLocks noGrp="1"/>
          </p:cNvSpPr>
          <p:nvPr>
            <p:ph type="pic" sz="quarter" idx="15"/>
          </p:nvPr>
        </p:nvSpPr>
        <p:spPr>
          <a:xfrm>
            <a:off x="713116" y="2066599"/>
            <a:ext cx="1333653" cy="1333303"/>
          </a:xfrm>
          <a:prstGeom prst="ellipse">
            <a:avLst/>
          </a:prstGeom>
          <a:solidFill>
            <a:schemeClr val="bg1">
              <a:lumMod val="95000"/>
            </a:schemeClr>
          </a:solidFill>
        </p:spPr>
        <p:txBody>
          <a:bodyPr>
            <a:normAutofit/>
          </a:bodyPr>
          <a:lstStyle>
            <a:lvl1pPr>
              <a:defRPr sz="1051"/>
            </a:lvl1pPr>
          </a:lstStyle>
          <a:p>
            <a:endParaRPr lang="en-US" dirty="0"/>
          </a:p>
        </p:txBody>
      </p:sp>
      <p:sp>
        <p:nvSpPr>
          <p:cNvPr id="8" name="Picture Placeholder 8">
            <a:extLst>
              <a:ext uri="{FF2B5EF4-FFF2-40B4-BE49-F238E27FC236}">
                <a16:creationId xmlns:a16="http://schemas.microsoft.com/office/drawing/2014/main" id="{987A423C-8384-184E-BAF4-41AC91138BC4}"/>
              </a:ext>
            </a:extLst>
          </p:cNvPr>
          <p:cNvSpPr>
            <a:spLocks noGrp="1"/>
          </p:cNvSpPr>
          <p:nvPr>
            <p:ph type="pic" sz="quarter" idx="16"/>
          </p:nvPr>
        </p:nvSpPr>
        <p:spPr>
          <a:xfrm>
            <a:off x="713119" y="3890151"/>
            <a:ext cx="1333648" cy="1333299"/>
          </a:xfrm>
          <a:prstGeom prst="ellipse">
            <a:avLst/>
          </a:prstGeom>
          <a:solidFill>
            <a:schemeClr val="bg1">
              <a:lumMod val="95000"/>
            </a:schemeClr>
          </a:solidFill>
        </p:spPr>
        <p:txBody>
          <a:bodyPr>
            <a:normAutofit/>
          </a:bodyPr>
          <a:lstStyle>
            <a:lvl1pPr>
              <a:defRPr sz="1051"/>
            </a:lvl1pPr>
          </a:lstStyle>
          <a:p>
            <a:endParaRPr lang="en-US" dirty="0"/>
          </a:p>
        </p:txBody>
      </p:sp>
      <p:sp>
        <p:nvSpPr>
          <p:cNvPr id="9" name="Picture Placeholder 8">
            <a:extLst>
              <a:ext uri="{FF2B5EF4-FFF2-40B4-BE49-F238E27FC236}">
                <a16:creationId xmlns:a16="http://schemas.microsoft.com/office/drawing/2014/main" id="{A4BB729B-660B-C641-9E50-4533D31A9591}"/>
              </a:ext>
            </a:extLst>
          </p:cNvPr>
          <p:cNvSpPr>
            <a:spLocks noGrp="1"/>
          </p:cNvSpPr>
          <p:nvPr>
            <p:ph type="pic" sz="quarter" idx="17"/>
          </p:nvPr>
        </p:nvSpPr>
        <p:spPr>
          <a:xfrm>
            <a:off x="6589152" y="2066599"/>
            <a:ext cx="1333653" cy="1333303"/>
          </a:xfrm>
          <a:prstGeom prst="ellipse">
            <a:avLst/>
          </a:prstGeom>
          <a:solidFill>
            <a:schemeClr val="bg1">
              <a:lumMod val="95000"/>
            </a:schemeClr>
          </a:solidFill>
        </p:spPr>
        <p:txBody>
          <a:bodyPr>
            <a:normAutofit/>
          </a:bodyPr>
          <a:lstStyle>
            <a:lvl1pPr>
              <a:defRPr sz="1051"/>
            </a:lvl1pPr>
          </a:lstStyle>
          <a:p>
            <a:endParaRPr lang="en-US" dirty="0"/>
          </a:p>
        </p:txBody>
      </p:sp>
      <p:sp>
        <p:nvSpPr>
          <p:cNvPr id="10" name="Picture Placeholder 8">
            <a:extLst>
              <a:ext uri="{FF2B5EF4-FFF2-40B4-BE49-F238E27FC236}">
                <a16:creationId xmlns:a16="http://schemas.microsoft.com/office/drawing/2014/main" id="{EB6BE2CD-34F9-3344-9870-D4805BC2BF38}"/>
              </a:ext>
            </a:extLst>
          </p:cNvPr>
          <p:cNvSpPr>
            <a:spLocks noGrp="1"/>
          </p:cNvSpPr>
          <p:nvPr>
            <p:ph type="pic" sz="quarter" idx="18"/>
          </p:nvPr>
        </p:nvSpPr>
        <p:spPr>
          <a:xfrm>
            <a:off x="6589155" y="3890151"/>
            <a:ext cx="1333648" cy="1333299"/>
          </a:xfrm>
          <a:prstGeom prst="ellipse">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1925012971"/>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7_slide">
    <p:spTree>
      <p:nvGrpSpPr>
        <p:cNvPr id="1" name=""/>
        <p:cNvGrpSpPr/>
        <p:nvPr/>
      </p:nvGrpSpPr>
      <p:grpSpPr>
        <a:xfrm>
          <a:off x="0" y="0"/>
          <a:ext cx="0" cy="0"/>
          <a:chOff x="0" y="0"/>
          <a:chExt cx="0" cy="0"/>
        </a:xfrm>
      </p:grpSpPr>
      <p:sp>
        <p:nvSpPr>
          <p:cNvPr id="11" name="Picture Placeholder 8">
            <a:extLst>
              <a:ext uri="{FF2B5EF4-FFF2-40B4-BE49-F238E27FC236}">
                <a16:creationId xmlns:a16="http://schemas.microsoft.com/office/drawing/2014/main" id="{9E481FD9-F09C-BA4D-9951-230A0DD955C5}"/>
              </a:ext>
            </a:extLst>
          </p:cNvPr>
          <p:cNvSpPr>
            <a:spLocks noGrp="1"/>
          </p:cNvSpPr>
          <p:nvPr>
            <p:ph type="pic" sz="quarter" idx="14"/>
          </p:nvPr>
        </p:nvSpPr>
        <p:spPr>
          <a:xfrm>
            <a:off x="713118" y="1581144"/>
            <a:ext cx="5879817" cy="4203543"/>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241577466"/>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8_slide">
    <p:spTree>
      <p:nvGrpSpPr>
        <p:cNvPr id="1" name=""/>
        <p:cNvGrpSpPr/>
        <p:nvPr/>
      </p:nvGrpSpPr>
      <p:grpSpPr>
        <a:xfrm>
          <a:off x="0" y="0"/>
          <a:ext cx="0" cy="0"/>
          <a:chOff x="0" y="0"/>
          <a:chExt cx="0" cy="0"/>
        </a:xfrm>
      </p:grpSpPr>
      <p:sp>
        <p:nvSpPr>
          <p:cNvPr id="11" name="Picture Placeholder 8">
            <a:extLst>
              <a:ext uri="{FF2B5EF4-FFF2-40B4-BE49-F238E27FC236}">
                <a16:creationId xmlns:a16="http://schemas.microsoft.com/office/drawing/2014/main" id="{9E481FD9-F09C-BA4D-9951-230A0DD955C5}"/>
              </a:ext>
            </a:extLst>
          </p:cNvPr>
          <p:cNvSpPr>
            <a:spLocks noGrp="1"/>
          </p:cNvSpPr>
          <p:nvPr>
            <p:ph type="pic" sz="quarter" idx="14"/>
          </p:nvPr>
        </p:nvSpPr>
        <p:spPr>
          <a:xfrm>
            <a:off x="5686008" y="1581144"/>
            <a:ext cx="5879817" cy="4203543"/>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432772300"/>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9_slide">
    <p:spTree>
      <p:nvGrpSpPr>
        <p:cNvPr id="1" name=""/>
        <p:cNvGrpSpPr/>
        <p:nvPr/>
      </p:nvGrpSpPr>
      <p:grpSpPr>
        <a:xfrm>
          <a:off x="0" y="0"/>
          <a:ext cx="0" cy="0"/>
          <a:chOff x="0" y="0"/>
          <a:chExt cx="0" cy="0"/>
        </a:xfrm>
      </p:grpSpPr>
      <p:sp>
        <p:nvSpPr>
          <p:cNvPr id="11" name="Picture Placeholder 8">
            <a:extLst>
              <a:ext uri="{FF2B5EF4-FFF2-40B4-BE49-F238E27FC236}">
                <a16:creationId xmlns:a16="http://schemas.microsoft.com/office/drawing/2014/main" id="{9E481FD9-F09C-BA4D-9951-230A0DD955C5}"/>
              </a:ext>
            </a:extLst>
          </p:cNvPr>
          <p:cNvSpPr>
            <a:spLocks noGrp="1"/>
          </p:cNvSpPr>
          <p:nvPr>
            <p:ph type="pic" sz="quarter" idx="14"/>
          </p:nvPr>
        </p:nvSpPr>
        <p:spPr>
          <a:xfrm>
            <a:off x="713117" y="1712348"/>
            <a:ext cx="5382883" cy="2434261"/>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25478713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slide">
    <p:spTree>
      <p:nvGrpSpPr>
        <p:cNvPr id="1" name=""/>
        <p:cNvGrpSpPr/>
        <p:nvPr/>
      </p:nvGrpSpPr>
      <p:grpSpPr>
        <a:xfrm>
          <a:off x="0" y="0"/>
          <a:ext cx="0" cy="0"/>
          <a:chOff x="0" y="0"/>
          <a:chExt cx="0" cy="0"/>
        </a:xfrm>
      </p:grpSpPr>
      <p:sp>
        <p:nvSpPr>
          <p:cNvPr id="10" name="Picture Placeholder 8">
            <a:extLst>
              <a:ext uri="{FF2B5EF4-FFF2-40B4-BE49-F238E27FC236}">
                <a16:creationId xmlns:a16="http://schemas.microsoft.com/office/drawing/2014/main" id="{CD0E04D6-3064-E641-BC33-6BD331FF365F}"/>
              </a:ext>
            </a:extLst>
          </p:cNvPr>
          <p:cNvSpPr>
            <a:spLocks noGrp="1"/>
          </p:cNvSpPr>
          <p:nvPr>
            <p:ph type="pic" sz="quarter" idx="15"/>
          </p:nvPr>
        </p:nvSpPr>
        <p:spPr>
          <a:xfrm>
            <a:off x="3576130" y="2940877"/>
            <a:ext cx="1389961" cy="1389597"/>
          </a:xfrm>
          <a:prstGeom prst="ellipse">
            <a:avLst/>
          </a:prstGeom>
          <a:solidFill>
            <a:schemeClr val="bg1">
              <a:lumMod val="95000"/>
            </a:schemeClr>
          </a:solidFill>
        </p:spPr>
        <p:txBody>
          <a:bodyPr>
            <a:normAutofit/>
          </a:bodyPr>
          <a:lstStyle>
            <a:lvl1pPr>
              <a:defRPr sz="1051"/>
            </a:lvl1pPr>
          </a:lstStyle>
          <a:p>
            <a:endParaRPr lang="en-US" dirty="0"/>
          </a:p>
        </p:txBody>
      </p:sp>
      <p:sp>
        <p:nvSpPr>
          <p:cNvPr id="11" name="Picture Placeholder 8">
            <a:extLst>
              <a:ext uri="{FF2B5EF4-FFF2-40B4-BE49-F238E27FC236}">
                <a16:creationId xmlns:a16="http://schemas.microsoft.com/office/drawing/2014/main" id="{D3BB37AB-D80B-564A-AEE5-51984972F81F}"/>
              </a:ext>
            </a:extLst>
          </p:cNvPr>
          <p:cNvSpPr>
            <a:spLocks noGrp="1"/>
          </p:cNvSpPr>
          <p:nvPr>
            <p:ph type="pic" sz="quarter" idx="16"/>
          </p:nvPr>
        </p:nvSpPr>
        <p:spPr>
          <a:xfrm>
            <a:off x="4492911" y="1447800"/>
            <a:ext cx="1389961" cy="1389597"/>
          </a:xfrm>
          <a:prstGeom prst="ellipse">
            <a:avLst/>
          </a:prstGeom>
          <a:solidFill>
            <a:schemeClr val="bg1">
              <a:lumMod val="95000"/>
            </a:schemeClr>
          </a:solidFill>
        </p:spPr>
        <p:txBody>
          <a:bodyPr>
            <a:normAutofit/>
          </a:bodyPr>
          <a:lstStyle>
            <a:lvl1pPr>
              <a:defRPr sz="1051"/>
            </a:lvl1pPr>
          </a:lstStyle>
          <a:p>
            <a:endParaRPr lang="en-US" dirty="0"/>
          </a:p>
        </p:txBody>
      </p:sp>
      <p:sp>
        <p:nvSpPr>
          <p:cNvPr id="12" name="Picture Placeholder 8">
            <a:extLst>
              <a:ext uri="{FF2B5EF4-FFF2-40B4-BE49-F238E27FC236}">
                <a16:creationId xmlns:a16="http://schemas.microsoft.com/office/drawing/2014/main" id="{58F77852-CC01-1640-82DF-AA20A8B6C769}"/>
              </a:ext>
            </a:extLst>
          </p:cNvPr>
          <p:cNvSpPr>
            <a:spLocks noGrp="1"/>
          </p:cNvSpPr>
          <p:nvPr>
            <p:ph type="pic" sz="quarter" idx="17"/>
          </p:nvPr>
        </p:nvSpPr>
        <p:spPr>
          <a:xfrm>
            <a:off x="6309129" y="1447800"/>
            <a:ext cx="1389961" cy="1389597"/>
          </a:xfrm>
          <a:prstGeom prst="ellipse">
            <a:avLst/>
          </a:prstGeom>
          <a:solidFill>
            <a:schemeClr val="bg1">
              <a:lumMod val="95000"/>
            </a:schemeClr>
          </a:solidFill>
        </p:spPr>
        <p:txBody>
          <a:bodyPr>
            <a:normAutofit/>
          </a:bodyPr>
          <a:lstStyle>
            <a:lvl1pPr>
              <a:defRPr sz="1051"/>
            </a:lvl1pPr>
          </a:lstStyle>
          <a:p>
            <a:endParaRPr lang="en-US" dirty="0"/>
          </a:p>
        </p:txBody>
      </p:sp>
      <p:sp>
        <p:nvSpPr>
          <p:cNvPr id="13" name="Picture Placeholder 8">
            <a:extLst>
              <a:ext uri="{FF2B5EF4-FFF2-40B4-BE49-F238E27FC236}">
                <a16:creationId xmlns:a16="http://schemas.microsoft.com/office/drawing/2014/main" id="{9A89E061-A513-234D-AAEF-ED53D9AC6B97}"/>
              </a:ext>
            </a:extLst>
          </p:cNvPr>
          <p:cNvSpPr>
            <a:spLocks noGrp="1"/>
          </p:cNvSpPr>
          <p:nvPr>
            <p:ph type="pic" sz="quarter" idx="18"/>
          </p:nvPr>
        </p:nvSpPr>
        <p:spPr>
          <a:xfrm>
            <a:off x="4492911" y="4433954"/>
            <a:ext cx="1389961" cy="1389597"/>
          </a:xfrm>
          <a:prstGeom prst="ellipse">
            <a:avLst/>
          </a:prstGeom>
          <a:solidFill>
            <a:schemeClr val="bg1">
              <a:lumMod val="95000"/>
            </a:schemeClr>
          </a:solidFill>
        </p:spPr>
        <p:txBody>
          <a:bodyPr>
            <a:normAutofit/>
          </a:bodyPr>
          <a:lstStyle>
            <a:lvl1pPr>
              <a:defRPr sz="1051"/>
            </a:lvl1pPr>
          </a:lstStyle>
          <a:p>
            <a:endParaRPr lang="en-US" dirty="0"/>
          </a:p>
        </p:txBody>
      </p:sp>
      <p:sp>
        <p:nvSpPr>
          <p:cNvPr id="14" name="Picture Placeholder 8">
            <a:extLst>
              <a:ext uri="{FF2B5EF4-FFF2-40B4-BE49-F238E27FC236}">
                <a16:creationId xmlns:a16="http://schemas.microsoft.com/office/drawing/2014/main" id="{A3E4AFE6-9E6D-204C-B9FB-00F6A19A8838}"/>
              </a:ext>
            </a:extLst>
          </p:cNvPr>
          <p:cNvSpPr>
            <a:spLocks noGrp="1"/>
          </p:cNvSpPr>
          <p:nvPr>
            <p:ph type="pic" sz="quarter" idx="19"/>
          </p:nvPr>
        </p:nvSpPr>
        <p:spPr>
          <a:xfrm>
            <a:off x="6309129" y="4433954"/>
            <a:ext cx="1389961" cy="1389597"/>
          </a:xfrm>
          <a:prstGeom prst="ellipse">
            <a:avLst/>
          </a:prstGeom>
          <a:solidFill>
            <a:schemeClr val="bg1">
              <a:lumMod val="95000"/>
            </a:schemeClr>
          </a:solidFill>
        </p:spPr>
        <p:txBody>
          <a:bodyPr>
            <a:normAutofit/>
          </a:bodyPr>
          <a:lstStyle>
            <a:lvl1pPr>
              <a:defRPr sz="1051"/>
            </a:lvl1pPr>
          </a:lstStyle>
          <a:p>
            <a:endParaRPr lang="en-US" dirty="0"/>
          </a:p>
        </p:txBody>
      </p:sp>
      <p:sp>
        <p:nvSpPr>
          <p:cNvPr id="15" name="Picture Placeholder 8">
            <a:extLst>
              <a:ext uri="{FF2B5EF4-FFF2-40B4-BE49-F238E27FC236}">
                <a16:creationId xmlns:a16="http://schemas.microsoft.com/office/drawing/2014/main" id="{FCFE32ED-AC96-3C4A-B326-33CCEFA1FABC}"/>
              </a:ext>
            </a:extLst>
          </p:cNvPr>
          <p:cNvSpPr>
            <a:spLocks noGrp="1"/>
          </p:cNvSpPr>
          <p:nvPr>
            <p:ph type="pic" sz="quarter" idx="20"/>
          </p:nvPr>
        </p:nvSpPr>
        <p:spPr>
          <a:xfrm>
            <a:off x="7225909" y="2940877"/>
            <a:ext cx="1389961" cy="1389597"/>
          </a:xfrm>
          <a:prstGeom prst="ellipse">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4061918941"/>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0_slide">
    <p:spTree>
      <p:nvGrpSpPr>
        <p:cNvPr id="1" name=""/>
        <p:cNvGrpSpPr/>
        <p:nvPr/>
      </p:nvGrpSpPr>
      <p:grpSpPr>
        <a:xfrm>
          <a:off x="0" y="0"/>
          <a:ext cx="0" cy="0"/>
          <a:chOff x="0" y="0"/>
          <a:chExt cx="0" cy="0"/>
        </a:xfrm>
      </p:grpSpPr>
      <p:sp>
        <p:nvSpPr>
          <p:cNvPr id="11" name="Picture Placeholder 8">
            <a:extLst>
              <a:ext uri="{FF2B5EF4-FFF2-40B4-BE49-F238E27FC236}">
                <a16:creationId xmlns:a16="http://schemas.microsoft.com/office/drawing/2014/main" id="{9E481FD9-F09C-BA4D-9951-230A0DD955C5}"/>
              </a:ext>
            </a:extLst>
          </p:cNvPr>
          <p:cNvSpPr>
            <a:spLocks noGrp="1"/>
          </p:cNvSpPr>
          <p:nvPr>
            <p:ph type="pic" sz="quarter" idx="14"/>
          </p:nvPr>
        </p:nvSpPr>
        <p:spPr>
          <a:xfrm>
            <a:off x="1069999" y="2677076"/>
            <a:ext cx="2010401" cy="804672"/>
          </a:xfrm>
          <a:prstGeom prst="rect">
            <a:avLst/>
          </a:prstGeom>
          <a:solidFill>
            <a:schemeClr val="bg1">
              <a:lumMod val="95000"/>
            </a:schemeClr>
          </a:solidFill>
        </p:spPr>
        <p:txBody>
          <a:bodyPr>
            <a:normAutofit/>
          </a:bodyPr>
          <a:lstStyle>
            <a:lvl1pPr>
              <a:defRPr sz="1051"/>
            </a:lvl1pPr>
          </a:lstStyle>
          <a:p>
            <a:endParaRPr lang="en-US"/>
          </a:p>
        </p:txBody>
      </p:sp>
      <p:sp>
        <p:nvSpPr>
          <p:cNvPr id="9" name="Picture Placeholder 8">
            <a:extLst>
              <a:ext uri="{FF2B5EF4-FFF2-40B4-BE49-F238E27FC236}">
                <a16:creationId xmlns:a16="http://schemas.microsoft.com/office/drawing/2014/main" id="{277E72CB-7F04-D84A-BF9C-9774DD8BC512}"/>
              </a:ext>
            </a:extLst>
          </p:cNvPr>
          <p:cNvSpPr>
            <a:spLocks noGrp="1"/>
          </p:cNvSpPr>
          <p:nvPr>
            <p:ph type="pic" sz="quarter" idx="15"/>
          </p:nvPr>
        </p:nvSpPr>
        <p:spPr>
          <a:xfrm>
            <a:off x="5090800" y="2677076"/>
            <a:ext cx="2010401" cy="804672"/>
          </a:xfrm>
          <a:prstGeom prst="rect">
            <a:avLst/>
          </a:prstGeom>
          <a:solidFill>
            <a:schemeClr val="bg1">
              <a:lumMod val="95000"/>
            </a:schemeClr>
          </a:solidFill>
        </p:spPr>
        <p:txBody>
          <a:bodyPr>
            <a:normAutofit/>
          </a:bodyPr>
          <a:lstStyle>
            <a:lvl1pPr>
              <a:defRPr sz="1051"/>
            </a:lvl1pPr>
          </a:lstStyle>
          <a:p>
            <a:endParaRPr lang="en-US"/>
          </a:p>
        </p:txBody>
      </p:sp>
      <p:sp>
        <p:nvSpPr>
          <p:cNvPr id="10" name="Picture Placeholder 8">
            <a:extLst>
              <a:ext uri="{FF2B5EF4-FFF2-40B4-BE49-F238E27FC236}">
                <a16:creationId xmlns:a16="http://schemas.microsoft.com/office/drawing/2014/main" id="{38CD4847-8A47-2545-9CF1-8C437D37DA5B}"/>
              </a:ext>
            </a:extLst>
          </p:cNvPr>
          <p:cNvSpPr>
            <a:spLocks noGrp="1"/>
          </p:cNvSpPr>
          <p:nvPr>
            <p:ph type="pic" sz="quarter" idx="16"/>
          </p:nvPr>
        </p:nvSpPr>
        <p:spPr>
          <a:xfrm>
            <a:off x="9111600" y="2677076"/>
            <a:ext cx="2010401" cy="804672"/>
          </a:xfrm>
          <a:prstGeom prst="rect">
            <a:avLst/>
          </a:prstGeom>
          <a:solidFill>
            <a:schemeClr val="bg1">
              <a:lumMod val="95000"/>
            </a:schemeClr>
          </a:solidFill>
        </p:spPr>
        <p:txBody>
          <a:bodyPr>
            <a:normAutofit/>
          </a:bodyPr>
          <a:lstStyle>
            <a:lvl1pPr>
              <a:defRPr sz="1051"/>
            </a:lvl1pPr>
          </a:lstStyle>
          <a:p>
            <a:endParaRPr lang="en-US"/>
          </a:p>
        </p:txBody>
      </p:sp>
      <p:sp>
        <p:nvSpPr>
          <p:cNvPr id="12" name="Picture Placeholder 8">
            <a:extLst>
              <a:ext uri="{FF2B5EF4-FFF2-40B4-BE49-F238E27FC236}">
                <a16:creationId xmlns:a16="http://schemas.microsoft.com/office/drawing/2014/main" id="{8AA873F2-5DFE-C640-AEAD-5A96923A481E}"/>
              </a:ext>
            </a:extLst>
          </p:cNvPr>
          <p:cNvSpPr>
            <a:spLocks noGrp="1"/>
          </p:cNvSpPr>
          <p:nvPr>
            <p:ph type="pic" sz="quarter" idx="17"/>
          </p:nvPr>
        </p:nvSpPr>
        <p:spPr>
          <a:xfrm>
            <a:off x="3080399" y="3884084"/>
            <a:ext cx="2010401" cy="804672"/>
          </a:xfrm>
          <a:prstGeom prst="rect">
            <a:avLst/>
          </a:prstGeom>
          <a:solidFill>
            <a:schemeClr val="bg1">
              <a:lumMod val="95000"/>
            </a:schemeClr>
          </a:solidFill>
        </p:spPr>
        <p:txBody>
          <a:bodyPr>
            <a:normAutofit/>
          </a:bodyPr>
          <a:lstStyle>
            <a:lvl1pPr>
              <a:defRPr sz="1051"/>
            </a:lvl1pPr>
          </a:lstStyle>
          <a:p>
            <a:endParaRPr lang="en-US"/>
          </a:p>
        </p:txBody>
      </p:sp>
      <p:sp>
        <p:nvSpPr>
          <p:cNvPr id="13" name="Picture Placeholder 8">
            <a:extLst>
              <a:ext uri="{FF2B5EF4-FFF2-40B4-BE49-F238E27FC236}">
                <a16:creationId xmlns:a16="http://schemas.microsoft.com/office/drawing/2014/main" id="{C329C1EA-DC5E-0A4A-82B8-31BC020A980D}"/>
              </a:ext>
            </a:extLst>
          </p:cNvPr>
          <p:cNvSpPr>
            <a:spLocks noGrp="1"/>
          </p:cNvSpPr>
          <p:nvPr>
            <p:ph type="pic" sz="quarter" idx="18"/>
          </p:nvPr>
        </p:nvSpPr>
        <p:spPr>
          <a:xfrm>
            <a:off x="7101200" y="3884084"/>
            <a:ext cx="2010401" cy="804672"/>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2403057952"/>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1_slide">
    <p:spTree>
      <p:nvGrpSpPr>
        <p:cNvPr id="1" name=""/>
        <p:cNvGrpSpPr/>
        <p:nvPr/>
      </p:nvGrpSpPr>
      <p:grpSpPr>
        <a:xfrm>
          <a:off x="0" y="0"/>
          <a:ext cx="0" cy="0"/>
          <a:chOff x="0" y="0"/>
          <a:chExt cx="0" cy="0"/>
        </a:xfrm>
      </p:grpSpPr>
      <p:sp>
        <p:nvSpPr>
          <p:cNvPr id="11" name="Picture Placeholder 8">
            <a:extLst>
              <a:ext uri="{FF2B5EF4-FFF2-40B4-BE49-F238E27FC236}">
                <a16:creationId xmlns:a16="http://schemas.microsoft.com/office/drawing/2014/main" id="{9E481FD9-F09C-BA4D-9951-230A0DD955C5}"/>
              </a:ext>
            </a:extLst>
          </p:cNvPr>
          <p:cNvSpPr>
            <a:spLocks noGrp="1"/>
          </p:cNvSpPr>
          <p:nvPr>
            <p:ph type="pic" sz="quarter" idx="14"/>
          </p:nvPr>
        </p:nvSpPr>
        <p:spPr>
          <a:xfrm>
            <a:off x="780799" y="1977749"/>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24" name="Picture Placeholder 8">
            <a:extLst>
              <a:ext uri="{FF2B5EF4-FFF2-40B4-BE49-F238E27FC236}">
                <a16:creationId xmlns:a16="http://schemas.microsoft.com/office/drawing/2014/main" id="{B00E25EF-5B78-5C40-A906-0744167719C3}"/>
              </a:ext>
            </a:extLst>
          </p:cNvPr>
          <p:cNvSpPr>
            <a:spLocks noGrp="1"/>
          </p:cNvSpPr>
          <p:nvPr>
            <p:ph type="pic" sz="quarter" idx="15"/>
          </p:nvPr>
        </p:nvSpPr>
        <p:spPr>
          <a:xfrm>
            <a:off x="3525120" y="1977749"/>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25" name="Picture Placeholder 8">
            <a:extLst>
              <a:ext uri="{FF2B5EF4-FFF2-40B4-BE49-F238E27FC236}">
                <a16:creationId xmlns:a16="http://schemas.microsoft.com/office/drawing/2014/main" id="{02FDB7C5-5967-A947-A543-23BD4596D68E}"/>
              </a:ext>
            </a:extLst>
          </p:cNvPr>
          <p:cNvSpPr>
            <a:spLocks noGrp="1"/>
          </p:cNvSpPr>
          <p:nvPr>
            <p:ph type="pic" sz="quarter" idx="16"/>
          </p:nvPr>
        </p:nvSpPr>
        <p:spPr>
          <a:xfrm>
            <a:off x="6269441" y="1977749"/>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26" name="Picture Placeholder 8">
            <a:extLst>
              <a:ext uri="{FF2B5EF4-FFF2-40B4-BE49-F238E27FC236}">
                <a16:creationId xmlns:a16="http://schemas.microsoft.com/office/drawing/2014/main" id="{1E31D769-A895-EC4D-95ED-918AE5B37CE0}"/>
              </a:ext>
            </a:extLst>
          </p:cNvPr>
          <p:cNvSpPr>
            <a:spLocks noGrp="1"/>
          </p:cNvSpPr>
          <p:nvPr>
            <p:ph type="pic" sz="quarter" idx="17"/>
          </p:nvPr>
        </p:nvSpPr>
        <p:spPr>
          <a:xfrm>
            <a:off x="9013761" y="1977749"/>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27" name="Picture Placeholder 8">
            <a:extLst>
              <a:ext uri="{FF2B5EF4-FFF2-40B4-BE49-F238E27FC236}">
                <a16:creationId xmlns:a16="http://schemas.microsoft.com/office/drawing/2014/main" id="{201607AD-276F-BD4E-9E7B-CEC512B83D91}"/>
              </a:ext>
            </a:extLst>
          </p:cNvPr>
          <p:cNvSpPr>
            <a:spLocks noGrp="1"/>
          </p:cNvSpPr>
          <p:nvPr>
            <p:ph type="pic" sz="quarter" idx="18"/>
          </p:nvPr>
        </p:nvSpPr>
        <p:spPr>
          <a:xfrm>
            <a:off x="780799" y="3236659"/>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28" name="Picture Placeholder 8">
            <a:extLst>
              <a:ext uri="{FF2B5EF4-FFF2-40B4-BE49-F238E27FC236}">
                <a16:creationId xmlns:a16="http://schemas.microsoft.com/office/drawing/2014/main" id="{FC53868E-8AC0-E84A-AF05-6CA9A285255B}"/>
              </a:ext>
            </a:extLst>
          </p:cNvPr>
          <p:cNvSpPr>
            <a:spLocks noGrp="1"/>
          </p:cNvSpPr>
          <p:nvPr>
            <p:ph type="pic" sz="quarter" idx="19"/>
          </p:nvPr>
        </p:nvSpPr>
        <p:spPr>
          <a:xfrm>
            <a:off x="3525120" y="3236659"/>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29" name="Picture Placeholder 8">
            <a:extLst>
              <a:ext uri="{FF2B5EF4-FFF2-40B4-BE49-F238E27FC236}">
                <a16:creationId xmlns:a16="http://schemas.microsoft.com/office/drawing/2014/main" id="{87F80031-74B9-2E41-87A9-A5139AA128E0}"/>
              </a:ext>
            </a:extLst>
          </p:cNvPr>
          <p:cNvSpPr>
            <a:spLocks noGrp="1"/>
          </p:cNvSpPr>
          <p:nvPr>
            <p:ph type="pic" sz="quarter" idx="20"/>
          </p:nvPr>
        </p:nvSpPr>
        <p:spPr>
          <a:xfrm>
            <a:off x="6269441" y="3236659"/>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30" name="Picture Placeholder 8">
            <a:extLst>
              <a:ext uri="{FF2B5EF4-FFF2-40B4-BE49-F238E27FC236}">
                <a16:creationId xmlns:a16="http://schemas.microsoft.com/office/drawing/2014/main" id="{E378ED47-B244-2548-8421-629773EA778A}"/>
              </a:ext>
            </a:extLst>
          </p:cNvPr>
          <p:cNvSpPr>
            <a:spLocks noGrp="1"/>
          </p:cNvSpPr>
          <p:nvPr>
            <p:ph type="pic" sz="quarter" idx="21"/>
          </p:nvPr>
        </p:nvSpPr>
        <p:spPr>
          <a:xfrm>
            <a:off x="9013761" y="3236659"/>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31" name="Picture Placeholder 8">
            <a:extLst>
              <a:ext uri="{FF2B5EF4-FFF2-40B4-BE49-F238E27FC236}">
                <a16:creationId xmlns:a16="http://schemas.microsoft.com/office/drawing/2014/main" id="{7E432B6E-20B0-804F-AEE6-194845FC8ACB}"/>
              </a:ext>
            </a:extLst>
          </p:cNvPr>
          <p:cNvSpPr>
            <a:spLocks noGrp="1"/>
          </p:cNvSpPr>
          <p:nvPr>
            <p:ph type="pic" sz="quarter" idx="22"/>
          </p:nvPr>
        </p:nvSpPr>
        <p:spPr>
          <a:xfrm>
            <a:off x="780799" y="4495568"/>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32" name="Picture Placeholder 8">
            <a:extLst>
              <a:ext uri="{FF2B5EF4-FFF2-40B4-BE49-F238E27FC236}">
                <a16:creationId xmlns:a16="http://schemas.microsoft.com/office/drawing/2014/main" id="{07571149-3B48-A046-8B39-52BDC6FEEA16}"/>
              </a:ext>
            </a:extLst>
          </p:cNvPr>
          <p:cNvSpPr>
            <a:spLocks noGrp="1"/>
          </p:cNvSpPr>
          <p:nvPr>
            <p:ph type="pic" sz="quarter" idx="23"/>
          </p:nvPr>
        </p:nvSpPr>
        <p:spPr>
          <a:xfrm>
            <a:off x="3525120" y="4495568"/>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33" name="Picture Placeholder 8">
            <a:extLst>
              <a:ext uri="{FF2B5EF4-FFF2-40B4-BE49-F238E27FC236}">
                <a16:creationId xmlns:a16="http://schemas.microsoft.com/office/drawing/2014/main" id="{8062579F-7ED7-124E-BFFB-4CFC4F1B2104}"/>
              </a:ext>
            </a:extLst>
          </p:cNvPr>
          <p:cNvSpPr>
            <a:spLocks noGrp="1"/>
          </p:cNvSpPr>
          <p:nvPr>
            <p:ph type="pic" sz="quarter" idx="24"/>
          </p:nvPr>
        </p:nvSpPr>
        <p:spPr>
          <a:xfrm>
            <a:off x="6269441" y="4495568"/>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34" name="Picture Placeholder 8">
            <a:extLst>
              <a:ext uri="{FF2B5EF4-FFF2-40B4-BE49-F238E27FC236}">
                <a16:creationId xmlns:a16="http://schemas.microsoft.com/office/drawing/2014/main" id="{27FD66BC-56B6-724F-962D-220EEF452575}"/>
              </a:ext>
            </a:extLst>
          </p:cNvPr>
          <p:cNvSpPr>
            <a:spLocks noGrp="1"/>
          </p:cNvSpPr>
          <p:nvPr>
            <p:ph type="pic" sz="quarter" idx="25"/>
          </p:nvPr>
        </p:nvSpPr>
        <p:spPr>
          <a:xfrm>
            <a:off x="9013761" y="4495568"/>
            <a:ext cx="2397440" cy="892514"/>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368742253"/>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2_slide">
    <p:spTree>
      <p:nvGrpSpPr>
        <p:cNvPr id="1" name=""/>
        <p:cNvGrpSpPr/>
        <p:nvPr/>
      </p:nvGrpSpPr>
      <p:grpSpPr>
        <a:xfrm>
          <a:off x="0" y="0"/>
          <a:ext cx="0" cy="0"/>
          <a:chOff x="0" y="0"/>
          <a:chExt cx="0" cy="0"/>
        </a:xfrm>
      </p:grpSpPr>
      <p:sp>
        <p:nvSpPr>
          <p:cNvPr id="17" name="Picture Placeholder 8">
            <a:extLst>
              <a:ext uri="{FF2B5EF4-FFF2-40B4-BE49-F238E27FC236}">
                <a16:creationId xmlns:a16="http://schemas.microsoft.com/office/drawing/2014/main" id="{D34CD519-EE3F-594D-B640-A4759BC74958}"/>
              </a:ext>
            </a:extLst>
          </p:cNvPr>
          <p:cNvSpPr>
            <a:spLocks noGrp="1"/>
          </p:cNvSpPr>
          <p:nvPr>
            <p:ph type="pic" sz="quarter" idx="14"/>
          </p:nvPr>
        </p:nvSpPr>
        <p:spPr>
          <a:xfrm>
            <a:off x="747589" y="1735566"/>
            <a:ext cx="3454687" cy="3999122"/>
          </a:xfrm>
          <a:prstGeom prst="rect">
            <a:avLst/>
          </a:prstGeom>
          <a:solidFill>
            <a:schemeClr val="bg1">
              <a:lumMod val="95000"/>
            </a:schemeClr>
          </a:solidFill>
        </p:spPr>
        <p:txBody>
          <a:bodyPr>
            <a:normAutofit/>
          </a:bodyPr>
          <a:lstStyle>
            <a:lvl1pPr>
              <a:defRPr sz="1051"/>
            </a:lvl1pPr>
          </a:lstStyle>
          <a:p>
            <a:endParaRPr lang="en-US"/>
          </a:p>
        </p:txBody>
      </p:sp>
      <p:sp>
        <p:nvSpPr>
          <p:cNvPr id="18" name="Picture Placeholder 8">
            <a:extLst>
              <a:ext uri="{FF2B5EF4-FFF2-40B4-BE49-F238E27FC236}">
                <a16:creationId xmlns:a16="http://schemas.microsoft.com/office/drawing/2014/main" id="{3073A1D2-50E0-FA4F-B681-30A72EC2A9B8}"/>
              </a:ext>
            </a:extLst>
          </p:cNvPr>
          <p:cNvSpPr>
            <a:spLocks noGrp="1"/>
          </p:cNvSpPr>
          <p:nvPr>
            <p:ph type="pic" sz="quarter" idx="15"/>
          </p:nvPr>
        </p:nvSpPr>
        <p:spPr>
          <a:xfrm>
            <a:off x="4330279" y="1735566"/>
            <a:ext cx="3454687" cy="3999122"/>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849426366"/>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3_slide">
    <p:spTree>
      <p:nvGrpSpPr>
        <p:cNvPr id="1" name=""/>
        <p:cNvGrpSpPr/>
        <p:nvPr/>
      </p:nvGrpSpPr>
      <p:grpSpPr>
        <a:xfrm>
          <a:off x="0" y="0"/>
          <a:ext cx="0" cy="0"/>
          <a:chOff x="0" y="0"/>
          <a:chExt cx="0" cy="0"/>
        </a:xfrm>
      </p:grpSpPr>
      <p:sp>
        <p:nvSpPr>
          <p:cNvPr id="5" name="Picture Placeholder 8">
            <a:extLst>
              <a:ext uri="{FF2B5EF4-FFF2-40B4-BE49-F238E27FC236}">
                <a16:creationId xmlns:a16="http://schemas.microsoft.com/office/drawing/2014/main" id="{5B647704-C8A0-9340-AA81-BE267EBDF796}"/>
              </a:ext>
            </a:extLst>
          </p:cNvPr>
          <p:cNvSpPr>
            <a:spLocks noGrp="1"/>
          </p:cNvSpPr>
          <p:nvPr>
            <p:ph type="pic" sz="quarter" idx="14"/>
          </p:nvPr>
        </p:nvSpPr>
        <p:spPr>
          <a:xfrm>
            <a:off x="7548023" y="-11151"/>
            <a:ext cx="4643977" cy="6869151"/>
          </a:xfrm>
          <a:custGeom>
            <a:avLst/>
            <a:gdLst>
              <a:gd name="connsiteX0" fmla="*/ 0 w 16731340"/>
              <a:gd name="connsiteY0" fmla="*/ 0 h 14412684"/>
              <a:gd name="connsiteX1" fmla="*/ 16731340 w 16731340"/>
              <a:gd name="connsiteY1" fmla="*/ 0 h 14412684"/>
              <a:gd name="connsiteX2" fmla="*/ 16731340 w 16731340"/>
              <a:gd name="connsiteY2" fmla="*/ 14412684 h 14412684"/>
              <a:gd name="connsiteX3" fmla="*/ 0 w 16731340"/>
              <a:gd name="connsiteY3" fmla="*/ 14412684 h 14412684"/>
              <a:gd name="connsiteX4" fmla="*/ 0 w 16731340"/>
              <a:gd name="connsiteY4" fmla="*/ 0 h 14412684"/>
              <a:gd name="connsiteX0" fmla="*/ 0 w 16731340"/>
              <a:gd name="connsiteY0" fmla="*/ 0 h 14412684"/>
              <a:gd name="connsiteX1" fmla="*/ 16731340 w 16731340"/>
              <a:gd name="connsiteY1" fmla="*/ 0 h 14412684"/>
              <a:gd name="connsiteX2" fmla="*/ 16731340 w 16731340"/>
              <a:gd name="connsiteY2" fmla="*/ 14412684 h 14412684"/>
              <a:gd name="connsiteX3" fmla="*/ 4259766 w 16731340"/>
              <a:gd name="connsiteY3" fmla="*/ 14412684 h 14412684"/>
              <a:gd name="connsiteX4" fmla="*/ 0 w 16731340"/>
              <a:gd name="connsiteY4" fmla="*/ 0 h 14412684"/>
              <a:gd name="connsiteX0" fmla="*/ 0 w 16820550"/>
              <a:gd name="connsiteY0" fmla="*/ 22303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22303 h 14412684"/>
              <a:gd name="connsiteX0" fmla="*/ 0 w 16820550"/>
              <a:gd name="connsiteY0" fmla="*/ 0 h 14457288"/>
              <a:gd name="connsiteX1" fmla="*/ 16820550 w 16820550"/>
              <a:gd name="connsiteY1" fmla="*/ 44604 h 14457288"/>
              <a:gd name="connsiteX2" fmla="*/ 16820550 w 16820550"/>
              <a:gd name="connsiteY2" fmla="*/ 14457288 h 14457288"/>
              <a:gd name="connsiteX3" fmla="*/ 4348976 w 16820550"/>
              <a:gd name="connsiteY3" fmla="*/ 14457288 h 14457288"/>
              <a:gd name="connsiteX4" fmla="*/ 0 w 16820550"/>
              <a:gd name="connsiteY4" fmla="*/ 0 h 14457288"/>
              <a:gd name="connsiteX0" fmla="*/ 0 w 16820550"/>
              <a:gd name="connsiteY0" fmla="*/ 1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1 h 14412684"/>
              <a:gd name="connsiteX0" fmla="*/ 0 w 16820550"/>
              <a:gd name="connsiteY0" fmla="*/ 1 h 14412684"/>
              <a:gd name="connsiteX1" fmla="*/ 16820550 w 16820550"/>
              <a:gd name="connsiteY1" fmla="*/ 0 h 14412684"/>
              <a:gd name="connsiteX2" fmla="*/ 16820550 w 16820550"/>
              <a:gd name="connsiteY2" fmla="*/ 14412684 h 14412684"/>
              <a:gd name="connsiteX3" fmla="*/ 8620520 w 16820550"/>
              <a:gd name="connsiteY3" fmla="*/ 14389249 h 14412684"/>
              <a:gd name="connsiteX4" fmla="*/ 0 w 16820550"/>
              <a:gd name="connsiteY4" fmla="*/ 1 h 14412684"/>
              <a:gd name="connsiteX0" fmla="*/ 0 w 16820550"/>
              <a:gd name="connsiteY0" fmla="*/ 1 h 14412684"/>
              <a:gd name="connsiteX1" fmla="*/ 16820550 w 16820550"/>
              <a:gd name="connsiteY1" fmla="*/ 0 h 14412684"/>
              <a:gd name="connsiteX2" fmla="*/ 16820550 w 16820550"/>
              <a:gd name="connsiteY2" fmla="*/ 14412684 h 14412684"/>
              <a:gd name="connsiteX3" fmla="*/ 7622496 w 16820550"/>
              <a:gd name="connsiteY3" fmla="*/ 14412684 h 14412684"/>
              <a:gd name="connsiteX4" fmla="*/ 0 w 16820550"/>
              <a:gd name="connsiteY4" fmla="*/ 1 h 14412684"/>
              <a:gd name="connsiteX0" fmla="*/ 0 w 16101972"/>
              <a:gd name="connsiteY0" fmla="*/ 0 h 14436119"/>
              <a:gd name="connsiteX1" fmla="*/ 16101972 w 16101972"/>
              <a:gd name="connsiteY1" fmla="*/ 23435 h 14436119"/>
              <a:gd name="connsiteX2" fmla="*/ 16101972 w 16101972"/>
              <a:gd name="connsiteY2" fmla="*/ 14436119 h 14436119"/>
              <a:gd name="connsiteX3" fmla="*/ 6903918 w 16101972"/>
              <a:gd name="connsiteY3" fmla="*/ 14436119 h 14436119"/>
              <a:gd name="connsiteX4" fmla="*/ 0 w 16101972"/>
              <a:gd name="connsiteY4" fmla="*/ 0 h 14436119"/>
              <a:gd name="connsiteX0" fmla="*/ 0 w 16620945"/>
              <a:gd name="connsiteY0" fmla="*/ 0 h 14436119"/>
              <a:gd name="connsiteX1" fmla="*/ 16620945 w 16620945"/>
              <a:gd name="connsiteY1" fmla="*/ 23435 h 14436119"/>
              <a:gd name="connsiteX2" fmla="*/ 16620945 w 16620945"/>
              <a:gd name="connsiteY2" fmla="*/ 14436119 h 14436119"/>
              <a:gd name="connsiteX3" fmla="*/ 7422891 w 16620945"/>
              <a:gd name="connsiteY3" fmla="*/ 14436119 h 14436119"/>
              <a:gd name="connsiteX4" fmla="*/ 0 w 16620945"/>
              <a:gd name="connsiteY4" fmla="*/ 0 h 14436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20945" h="14436119">
                <a:moveTo>
                  <a:pt x="0" y="0"/>
                </a:moveTo>
                <a:lnTo>
                  <a:pt x="16620945" y="23435"/>
                </a:lnTo>
                <a:lnTo>
                  <a:pt x="16620945" y="14436119"/>
                </a:lnTo>
                <a:lnTo>
                  <a:pt x="7422891" y="14436119"/>
                </a:lnTo>
                <a:lnTo>
                  <a:pt x="0" y="0"/>
                </a:lnTo>
                <a:close/>
              </a:path>
            </a:pathLst>
          </a:cu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1922435007"/>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4_slide">
    <p:spTree>
      <p:nvGrpSpPr>
        <p:cNvPr id="1" name=""/>
        <p:cNvGrpSpPr/>
        <p:nvPr/>
      </p:nvGrpSpPr>
      <p:grpSpPr>
        <a:xfrm>
          <a:off x="0" y="0"/>
          <a:ext cx="0" cy="0"/>
          <a:chOff x="0" y="0"/>
          <a:chExt cx="0" cy="0"/>
        </a:xfrm>
      </p:grpSpPr>
      <p:sp>
        <p:nvSpPr>
          <p:cNvPr id="17" name="Picture Placeholder 8">
            <a:extLst>
              <a:ext uri="{FF2B5EF4-FFF2-40B4-BE49-F238E27FC236}">
                <a16:creationId xmlns:a16="http://schemas.microsoft.com/office/drawing/2014/main" id="{D34CD519-EE3F-594D-B640-A4759BC74958}"/>
              </a:ext>
            </a:extLst>
          </p:cNvPr>
          <p:cNvSpPr>
            <a:spLocks noGrp="1"/>
          </p:cNvSpPr>
          <p:nvPr>
            <p:ph type="pic" sz="quarter" idx="14"/>
          </p:nvPr>
        </p:nvSpPr>
        <p:spPr>
          <a:xfrm>
            <a:off x="4407323" y="1735566"/>
            <a:ext cx="3454687" cy="3999122"/>
          </a:xfrm>
          <a:prstGeom prst="rect">
            <a:avLst/>
          </a:prstGeom>
          <a:solidFill>
            <a:schemeClr val="bg1">
              <a:lumMod val="95000"/>
            </a:schemeClr>
          </a:solidFill>
        </p:spPr>
        <p:txBody>
          <a:bodyPr>
            <a:normAutofit/>
          </a:bodyPr>
          <a:lstStyle>
            <a:lvl1pPr>
              <a:defRPr sz="1051"/>
            </a:lvl1pPr>
          </a:lstStyle>
          <a:p>
            <a:endParaRPr lang="en-US"/>
          </a:p>
        </p:txBody>
      </p:sp>
      <p:sp>
        <p:nvSpPr>
          <p:cNvPr id="18" name="Picture Placeholder 8">
            <a:extLst>
              <a:ext uri="{FF2B5EF4-FFF2-40B4-BE49-F238E27FC236}">
                <a16:creationId xmlns:a16="http://schemas.microsoft.com/office/drawing/2014/main" id="{3073A1D2-50E0-FA4F-B681-30A72EC2A9B8}"/>
              </a:ext>
            </a:extLst>
          </p:cNvPr>
          <p:cNvSpPr>
            <a:spLocks noGrp="1"/>
          </p:cNvSpPr>
          <p:nvPr>
            <p:ph type="pic" sz="quarter" idx="15"/>
          </p:nvPr>
        </p:nvSpPr>
        <p:spPr>
          <a:xfrm>
            <a:off x="7990013" y="1735566"/>
            <a:ext cx="3454687" cy="3999122"/>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3812550359"/>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5_slide">
    <p:spTree>
      <p:nvGrpSpPr>
        <p:cNvPr id="1" name=""/>
        <p:cNvGrpSpPr/>
        <p:nvPr/>
      </p:nvGrpSpPr>
      <p:grpSpPr>
        <a:xfrm>
          <a:off x="0" y="0"/>
          <a:ext cx="0" cy="0"/>
          <a:chOff x="0" y="0"/>
          <a:chExt cx="0" cy="0"/>
        </a:xfrm>
      </p:grpSpPr>
      <p:sp>
        <p:nvSpPr>
          <p:cNvPr id="5" name="Picture Placeholder 8">
            <a:extLst>
              <a:ext uri="{FF2B5EF4-FFF2-40B4-BE49-F238E27FC236}">
                <a16:creationId xmlns:a16="http://schemas.microsoft.com/office/drawing/2014/main" id="{5B647704-C8A0-9340-AA81-BE267EBDF796}"/>
              </a:ext>
            </a:extLst>
          </p:cNvPr>
          <p:cNvSpPr>
            <a:spLocks noGrp="1"/>
          </p:cNvSpPr>
          <p:nvPr>
            <p:ph type="pic" sz="quarter" idx="14"/>
          </p:nvPr>
        </p:nvSpPr>
        <p:spPr>
          <a:xfrm>
            <a:off x="4379579" y="-11152"/>
            <a:ext cx="7812421" cy="6869151"/>
          </a:xfrm>
          <a:custGeom>
            <a:avLst/>
            <a:gdLst>
              <a:gd name="connsiteX0" fmla="*/ 0 w 16731340"/>
              <a:gd name="connsiteY0" fmla="*/ 0 h 14412684"/>
              <a:gd name="connsiteX1" fmla="*/ 16731340 w 16731340"/>
              <a:gd name="connsiteY1" fmla="*/ 0 h 14412684"/>
              <a:gd name="connsiteX2" fmla="*/ 16731340 w 16731340"/>
              <a:gd name="connsiteY2" fmla="*/ 14412684 h 14412684"/>
              <a:gd name="connsiteX3" fmla="*/ 0 w 16731340"/>
              <a:gd name="connsiteY3" fmla="*/ 14412684 h 14412684"/>
              <a:gd name="connsiteX4" fmla="*/ 0 w 16731340"/>
              <a:gd name="connsiteY4" fmla="*/ 0 h 14412684"/>
              <a:gd name="connsiteX0" fmla="*/ 0 w 16731340"/>
              <a:gd name="connsiteY0" fmla="*/ 0 h 14412684"/>
              <a:gd name="connsiteX1" fmla="*/ 16731340 w 16731340"/>
              <a:gd name="connsiteY1" fmla="*/ 0 h 14412684"/>
              <a:gd name="connsiteX2" fmla="*/ 16731340 w 16731340"/>
              <a:gd name="connsiteY2" fmla="*/ 14412684 h 14412684"/>
              <a:gd name="connsiteX3" fmla="*/ 4259766 w 16731340"/>
              <a:gd name="connsiteY3" fmla="*/ 14412684 h 14412684"/>
              <a:gd name="connsiteX4" fmla="*/ 0 w 16731340"/>
              <a:gd name="connsiteY4" fmla="*/ 0 h 14412684"/>
              <a:gd name="connsiteX0" fmla="*/ 0 w 16820550"/>
              <a:gd name="connsiteY0" fmla="*/ 22303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22303 h 14412684"/>
              <a:gd name="connsiteX0" fmla="*/ 0 w 16820550"/>
              <a:gd name="connsiteY0" fmla="*/ 0 h 14457288"/>
              <a:gd name="connsiteX1" fmla="*/ 16820550 w 16820550"/>
              <a:gd name="connsiteY1" fmla="*/ 44604 h 14457288"/>
              <a:gd name="connsiteX2" fmla="*/ 16820550 w 16820550"/>
              <a:gd name="connsiteY2" fmla="*/ 14457288 h 14457288"/>
              <a:gd name="connsiteX3" fmla="*/ 4348976 w 16820550"/>
              <a:gd name="connsiteY3" fmla="*/ 14457288 h 14457288"/>
              <a:gd name="connsiteX4" fmla="*/ 0 w 16820550"/>
              <a:gd name="connsiteY4" fmla="*/ 0 h 14457288"/>
              <a:gd name="connsiteX0" fmla="*/ 0 w 16820550"/>
              <a:gd name="connsiteY0" fmla="*/ 1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1 h 14412684"/>
              <a:gd name="connsiteX0" fmla="*/ 0 w 16820550"/>
              <a:gd name="connsiteY0" fmla="*/ 1 h 14412684"/>
              <a:gd name="connsiteX1" fmla="*/ 16820550 w 16820550"/>
              <a:gd name="connsiteY1" fmla="*/ 0 h 14412684"/>
              <a:gd name="connsiteX2" fmla="*/ 16820550 w 16820550"/>
              <a:gd name="connsiteY2" fmla="*/ 14412684 h 14412684"/>
              <a:gd name="connsiteX3" fmla="*/ 8620520 w 16820550"/>
              <a:gd name="connsiteY3" fmla="*/ 14389249 h 14412684"/>
              <a:gd name="connsiteX4" fmla="*/ 0 w 16820550"/>
              <a:gd name="connsiteY4" fmla="*/ 1 h 14412684"/>
              <a:gd name="connsiteX0" fmla="*/ 0 w 16820550"/>
              <a:gd name="connsiteY0" fmla="*/ 1 h 14412684"/>
              <a:gd name="connsiteX1" fmla="*/ 16820550 w 16820550"/>
              <a:gd name="connsiteY1" fmla="*/ 0 h 14412684"/>
              <a:gd name="connsiteX2" fmla="*/ 16820550 w 16820550"/>
              <a:gd name="connsiteY2" fmla="*/ 14412684 h 14412684"/>
              <a:gd name="connsiteX3" fmla="*/ 7622496 w 16820550"/>
              <a:gd name="connsiteY3" fmla="*/ 14412684 h 14412684"/>
              <a:gd name="connsiteX4" fmla="*/ 0 w 16820550"/>
              <a:gd name="connsiteY4" fmla="*/ 1 h 14412684"/>
              <a:gd name="connsiteX0" fmla="*/ 0 w 16101972"/>
              <a:gd name="connsiteY0" fmla="*/ 0 h 14436119"/>
              <a:gd name="connsiteX1" fmla="*/ 16101972 w 16101972"/>
              <a:gd name="connsiteY1" fmla="*/ 23435 h 14436119"/>
              <a:gd name="connsiteX2" fmla="*/ 16101972 w 16101972"/>
              <a:gd name="connsiteY2" fmla="*/ 14436119 h 14436119"/>
              <a:gd name="connsiteX3" fmla="*/ 6903918 w 16101972"/>
              <a:gd name="connsiteY3" fmla="*/ 14436119 h 14436119"/>
              <a:gd name="connsiteX4" fmla="*/ 0 w 16101972"/>
              <a:gd name="connsiteY4" fmla="*/ 0 h 14436119"/>
              <a:gd name="connsiteX0" fmla="*/ 0 w 16620945"/>
              <a:gd name="connsiteY0" fmla="*/ 0 h 14436119"/>
              <a:gd name="connsiteX1" fmla="*/ 16620945 w 16620945"/>
              <a:gd name="connsiteY1" fmla="*/ 23435 h 14436119"/>
              <a:gd name="connsiteX2" fmla="*/ 16620945 w 16620945"/>
              <a:gd name="connsiteY2" fmla="*/ 14436119 h 14436119"/>
              <a:gd name="connsiteX3" fmla="*/ 7422891 w 16620945"/>
              <a:gd name="connsiteY3" fmla="*/ 14436119 h 14436119"/>
              <a:gd name="connsiteX4" fmla="*/ 0 w 16620945"/>
              <a:gd name="connsiteY4" fmla="*/ 0 h 14436119"/>
              <a:gd name="connsiteX0" fmla="*/ 0 w 16620945"/>
              <a:gd name="connsiteY0" fmla="*/ 1 h 14436120"/>
              <a:gd name="connsiteX1" fmla="*/ 16581025 w 16620945"/>
              <a:gd name="connsiteY1" fmla="*/ 0 h 14436120"/>
              <a:gd name="connsiteX2" fmla="*/ 16620945 w 16620945"/>
              <a:gd name="connsiteY2" fmla="*/ 14436120 h 14436120"/>
              <a:gd name="connsiteX3" fmla="*/ 7422891 w 16620945"/>
              <a:gd name="connsiteY3" fmla="*/ 14436120 h 14436120"/>
              <a:gd name="connsiteX4" fmla="*/ 0 w 16620945"/>
              <a:gd name="connsiteY4" fmla="*/ 1 h 14436120"/>
              <a:gd name="connsiteX0" fmla="*/ 0 w 20573123"/>
              <a:gd name="connsiteY0" fmla="*/ 23436 h 14436120"/>
              <a:gd name="connsiteX1" fmla="*/ 20533203 w 20573123"/>
              <a:gd name="connsiteY1" fmla="*/ 0 h 14436120"/>
              <a:gd name="connsiteX2" fmla="*/ 20573123 w 20573123"/>
              <a:gd name="connsiteY2" fmla="*/ 14436120 h 14436120"/>
              <a:gd name="connsiteX3" fmla="*/ 11375069 w 20573123"/>
              <a:gd name="connsiteY3" fmla="*/ 14436120 h 14436120"/>
              <a:gd name="connsiteX4" fmla="*/ 0 w 20573123"/>
              <a:gd name="connsiteY4" fmla="*/ 23436 h 14436120"/>
              <a:gd name="connsiteX0" fmla="*/ 7387790 w 27960913"/>
              <a:gd name="connsiteY0" fmla="*/ 23436 h 14436120"/>
              <a:gd name="connsiteX1" fmla="*/ 27920993 w 27960913"/>
              <a:gd name="connsiteY1" fmla="*/ 0 h 14436120"/>
              <a:gd name="connsiteX2" fmla="*/ 27960913 w 27960913"/>
              <a:gd name="connsiteY2" fmla="*/ 14436120 h 14436120"/>
              <a:gd name="connsiteX3" fmla="*/ 0 w 27960913"/>
              <a:gd name="connsiteY3" fmla="*/ 14436120 h 14436120"/>
              <a:gd name="connsiteX4" fmla="*/ 7387790 w 27960913"/>
              <a:gd name="connsiteY4" fmla="*/ 23436 h 14436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60913" h="14436120">
                <a:moveTo>
                  <a:pt x="7387790" y="23436"/>
                </a:moveTo>
                <a:lnTo>
                  <a:pt x="27920993" y="0"/>
                </a:lnTo>
                <a:lnTo>
                  <a:pt x="27960913" y="14436120"/>
                </a:lnTo>
                <a:lnTo>
                  <a:pt x="0" y="14436120"/>
                </a:lnTo>
                <a:lnTo>
                  <a:pt x="7387790" y="23436"/>
                </a:lnTo>
                <a:close/>
              </a:path>
            </a:pathLst>
          </a:cu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117103803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16_slide">
    <p:spTree>
      <p:nvGrpSpPr>
        <p:cNvPr id="1" name=""/>
        <p:cNvGrpSpPr/>
        <p:nvPr/>
      </p:nvGrpSpPr>
      <p:grpSpPr>
        <a:xfrm>
          <a:off x="0" y="0"/>
          <a:ext cx="0" cy="0"/>
          <a:chOff x="0" y="0"/>
          <a:chExt cx="0" cy="0"/>
        </a:xfrm>
      </p:grpSpPr>
      <p:sp>
        <p:nvSpPr>
          <p:cNvPr id="17" name="Picture Placeholder 8">
            <a:extLst>
              <a:ext uri="{FF2B5EF4-FFF2-40B4-BE49-F238E27FC236}">
                <a16:creationId xmlns:a16="http://schemas.microsoft.com/office/drawing/2014/main" id="{D34CD519-EE3F-594D-B640-A4759BC74958}"/>
              </a:ext>
            </a:extLst>
          </p:cNvPr>
          <p:cNvSpPr>
            <a:spLocks noGrp="1"/>
          </p:cNvSpPr>
          <p:nvPr>
            <p:ph type="pic" sz="quarter" idx="14"/>
          </p:nvPr>
        </p:nvSpPr>
        <p:spPr>
          <a:xfrm>
            <a:off x="-2511399" y="1712857"/>
            <a:ext cx="5022797" cy="2891798"/>
          </a:xfrm>
          <a:prstGeom prst="rect">
            <a:avLst/>
          </a:prstGeom>
          <a:solidFill>
            <a:schemeClr val="bg1">
              <a:lumMod val="95000"/>
            </a:schemeClr>
          </a:solidFill>
        </p:spPr>
        <p:txBody>
          <a:bodyPr>
            <a:normAutofit/>
          </a:bodyPr>
          <a:lstStyle>
            <a:lvl1pPr>
              <a:defRPr sz="1051"/>
            </a:lvl1pPr>
          </a:lstStyle>
          <a:p>
            <a:endParaRPr lang="en-US"/>
          </a:p>
        </p:txBody>
      </p:sp>
      <p:sp>
        <p:nvSpPr>
          <p:cNvPr id="7" name="Picture Placeholder 8">
            <a:extLst>
              <a:ext uri="{FF2B5EF4-FFF2-40B4-BE49-F238E27FC236}">
                <a16:creationId xmlns:a16="http://schemas.microsoft.com/office/drawing/2014/main" id="{64EFDCC5-A673-B449-B7F8-575FC37F346A}"/>
              </a:ext>
            </a:extLst>
          </p:cNvPr>
          <p:cNvSpPr>
            <a:spLocks noGrp="1"/>
          </p:cNvSpPr>
          <p:nvPr>
            <p:ph type="pic" sz="quarter" idx="15"/>
          </p:nvPr>
        </p:nvSpPr>
        <p:spPr>
          <a:xfrm>
            <a:off x="3584600" y="1712857"/>
            <a:ext cx="5022797" cy="2891798"/>
          </a:xfrm>
          <a:prstGeom prst="rect">
            <a:avLst/>
          </a:prstGeom>
          <a:solidFill>
            <a:schemeClr val="bg1">
              <a:lumMod val="95000"/>
            </a:schemeClr>
          </a:solidFill>
        </p:spPr>
        <p:txBody>
          <a:bodyPr>
            <a:normAutofit/>
          </a:bodyPr>
          <a:lstStyle>
            <a:lvl1pPr>
              <a:defRPr sz="1051"/>
            </a:lvl1pPr>
          </a:lstStyle>
          <a:p>
            <a:endParaRPr lang="en-US"/>
          </a:p>
        </p:txBody>
      </p:sp>
      <p:sp>
        <p:nvSpPr>
          <p:cNvPr id="8" name="Picture Placeholder 8">
            <a:extLst>
              <a:ext uri="{FF2B5EF4-FFF2-40B4-BE49-F238E27FC236}">
                <a16:creationId xmlns:a16="http://schemas.microsoft.com/office/drawing/2014/main" id="{01BA98B9-1C43-C648-B91F-528B28D08E53}"/>
              </a:ext>
            </a:extLst>
          </p:cNvPr>
          <p:cNvSpPr>
            <a:spLocks noGrp="1"/>
          </p:cNvSpPr>
          <p:nvPr>
            <p:ph type="pic" sz="quarter" idx="16"/>
          </p:nvPr>
        </p:nvSpPr>
        <p:spPr>
          <a:xfrm>
            <a:off x="9680602" y="1712857"/>
            <a:ext cx="5022797" cy="2891798"/>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1204050266"/>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7_slide">
    <p:spTree>
      <p:nvGrpSpPr>
        <p:cNvPr id="1" name=""/>
        <p:cNvGrpSpPr/>
        <p:nvPr/>
      </p:nvGrpSpPr>
      <p:grpSpPr>
        <a:xfrm>
          <a:off x="0" y="0"/>
          <a:ext cx="0" cy="0"/>
          <a:chOff x="0" y="0"/>
          <a:chExt cx="0" cy="0"/>
        </a:xfrm>
      </p:grpSpPr>
      <p:sp>
        <p:nvSpPr>
          <p:cNvPr id="7" name="Picture Placeholder 8">
            <a:extLst>
              <a:ext uri="{FF2B5EF4-FFF2-40B4-BE49-F238E27FC236}">
                <a16:creationId xmlns:a16="http://schemas.microsoft.com/office/drawing/2014/main" id="{64EFDCC5-A673-B449-B7F8-575FC37F346A}"/>
              </a:ext>
            </a:extLst>
          </p:cNvPr>
          <p:cNvSpPr>
            <a:spLocks noGrp="1"/>
          </p:cNvSpPr>
          <p:nvPr>
            <p:ph type="pic" sz="quarter" idx="15"/>
          </p:nvPr>
        </p:nvSpPr>
        <p:spPr>
          <a:xfrm>
            <a:off x="4657688" y="0"/>
            <a:ext cx="6142693" cy="6858000"/>
          </a:xfrm>
          <a:custGeom>
            <a:avLst/>
            <a:gdLst>
              <a:gd name="connsiteX0" fmla="*/ 0 w 12282187"/>
              <a:gd name="connsiteY0" fmla="*/ 0 h 13716000"/>
              <a:gd name="connsiteX1" fmla="*/ 12282187 w 12282187"/>
              <a:gd name="connsiteY1" fmla="*/ 0 h 13716000"/>
              <a:gd name="connsiteX2" fmla="*/ 12282187 w 12282187"/>
              <a:gd name="connsiteY2" fmla="*/ 13716000 h 13716000"/>
              <a:gd name="connsiteX3" fmla="*/ 0 w 12282187"/>
              <a:gd name="connsiteY3" fmla="*/ 13716000 h 13716000"/>
              <a:gd name="connsiteX4" fmla="*/ 0 w 12282187"/>
              <a:gd name="connsiteY4" fmla="*/ 0 h 13716000"/>
              <a:gd name="connsiteX0" fmla="*/ 0 w 12282187"/>
              <a:gd name="connsiteY0" fmla="*/ 0 h 13716000"/>
              <a:gd name="connsiteX1" fmla="*/ 8089328 w 12282187"/>
              <a:gd name="connsiteY1" fmla="*/ 0 h 13716000"/>
              <a:gd name="connsiteX2" fmla="*/ 12282187 w 12282187"/>
              <a:gd name="connsiteY2" fmla="*/ 13716000 h 13716000"/>
              <a:gd name="connsiteX3" fmla="*/ 0 w 12282187"/>
              <a:gd name="connsiteY3" fmla="*/ 13716000 h 13716000"/>
              <a:gd name="connsiteX4" fmla="*/ 0 w 12282187"/>
              <a:gd name="connsiteY4" fmla="*/ 0 h 13716000"/>
              <a:gd name="connsiteX0" fmla="*/ 0 w 12282187"/>
              <a:gd name="connsiteY0" fmla="*/ 0 h 13716000"/>
              <a:gd name="connsiteX1" fmla="*/ 8089328 w 12282187"/>
              <a:gd name="connsiteY1" fmla="*/ 0 h 13716000"/>
              <a:gd name="connsiteX2" fmla="*/ 12282187 w 12282187"/>
              <a:gd name="connsiteY2" fmla="*/ 13716000 h 13716000"/>
              <a:gd name="connsiteX3" fmla="*/ 4170556 w 12282187"/>
              <a:gd name="connsiteY3" fmla="*/ 13716000 h 13716000"/>
              <a:gd name="connsiteX4" fmla="*/ 0 w 12282187"/>
              <a:gd name="connsiteY4" fmla="*/ 0 h 137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87" h="13716000">
                <a:moveTo>
                  <a:pt x="0" y="0"/>
                </a:moveTo>
                <a:lnTo>
                  <a:pt x="8089328" y="0"/>
                </a:lnTo>
                <a:lnTo>
                  <a:pt x="12282187" y="13716000"/>
                </a:lnTo>
                <a:lnTo>
                  <a:pt x="4170556" y="13716000"/>
                </a:lnTo>
                <a:lnTo>
                  <a:pt x="0" y="0"/>
                </a:lnTo>
                <a:close/>
              </a:path>
            </a:pathLst>
          </a:cu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1496044884"/>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18_slide">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id="{0D90B513-1654-124A-8601-F0544BBA0A22}"/>
              </a:ext>
            </a:extLst>
          </p:cNvPr>
          <p:cNvSpPr>
            <a:spLocks noGrp="1"/>
          </p:cNvSpPr>
          <p:nvPr>
            <p:ph type="pic" sz="quarter" idx="15"/>
          </p:nvPr>
        </p:nvSpPr>
        <p:spPr>
          <a:xfrm>
            <a:off x="745783" y="1641727"/>
            <a:ext cx="5435475" cy="4039975"/>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2593730390"/>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19_slide">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id="{0D90B513-1654-124A-8601-F0544BBA0A22}"/>
              </a:ext>
            </a:extLst>
          </p:cNvPr>
          <p:cNvSpPr>
            <a:spLocks noGrp="1"/>
          </p:cNvSpPr>
          <p:nvPr>
            <p:ph type="pic" sz="quarter" idx="15"/>
          </p:nvPr>
        </p:nvSpPr>
        <p:spPr>
          <a:xfrm>
            <a:off x="0" y="0"/>
            <a:ext cx="7818066" cy="6869413"/>
          </a:xfrm>
          <a:custGeom>
            <a:avLst/>
            <a:gdLst>
              <a:gd name="connsiteX0" fmla="*/ 0 w 15632061"/>
              <a:gd name="connsiteY0" fmla="*/ 0 h 13738825"/>
              <a:gd name="connsiteX1" fmla="*/ 15632061 w 15632061"/>
              <a:gd name="connsiteY1" fmla="*/ 0 h 13738825"/>
              <a:gd name="connsiteX2" fmla="*/ 15632061 w 15632061"/>
              <a:gd name="connsiteY2" fmla="*/ 13738825 h 13738825"/>
              <a:gd name="connsiteX3" fmla="*/ 0 w 15632061"/>
              <a:gd name="connsiteY3" fmla="*/ 13738825 h 13738825"/>
              <a:gd name="connsiteX4" fmla="*/ 0 w 15632061"/>
              <a:gd name="connsiteY4" fmla="*/ 0 h 13738825"/>
              <a:gd name="connsiteX0" fmla="*/ 0 w 15632061"/>
              <a:gd name="connsiteY0" fmla="*/ 0 h 13738825"/>
              <a:gd name="connsiteX1" fmla="*/ 11483807 w 15632061"/>
              <a:gd name="connsiteY1" fmla="*/ 22302 h 13738825"/>
              <a:gd name="connsiteX2" fmla="*/ 15632061 w 15632061"/>
              <a:gd name="connsiteY2" fmla="*/ 13738825 h 13738825"/>
              <a:gd name="connsiteX3" fmla="*/ 0 w 15632061"/>
              <a:gd name="connsiteY3" fmla="*/ 13738825 h 13738825"/>
              <a:gd name="connsiteX4" fmla="*/ 0 w 15632061"/>
              <a:gd name="connsiteY4" fmla="*/ 0 h 13738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32061" h="13738825">
                <a:moveTo>
                  <a:pt x="0" y="0"/>
                </a:moveTo>
                <a:lnTo>
                  <a:pt x="11483807" y="22302"/>
                </a:lnTo>
                <a:lnTo>
                  <a:pt x="15632061" y="13738825"/>
                </a:lnTo>
                <a:lnTo>
                  <a:pt x="0" y="13738825"/>
                </a:lnTo>
                <a:lnTo>
                  <a:pt x="0" y="0"/>
                </a:lnTo>
                <a:close/>
              </a:path>
            </a:pathLst>
          </a:cu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10731312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slide">
    <p:spTree>
      <p:nvGrpSpPr>
        <p:cNvPr id="1" name=""/>
        <p:cNvGrpSpPr/>
        <p:nvPr/>
      </p:nvGrpSpPr>
      <p:grpSpPr>
        <a:xfrm>
          <a:off x="0" y="0"/>
          <a:ext cx="0" cy="0"/>
          <a:chOff x="0" y="0"/>
          <a:chExt cx="0" cy="0"/>
        </a:xfrm>
      </p:grpSpPr>
      <p:sp>
        <p:nvSpPr>
          <p:cNvPr id="10" name="Picture Placeholder 8">
            <a:extLst>
              <a:ext uri="{FF2B5EF4-FFF2-40B4-BE49-F238E27FC236}">
                <a16:creationId xmlns:a16="http://schemas.microsoft.com/office/drawing/2014/main" id="{CD0E04D6-3064-E641-BC33-6BD331FF365F}"/>
              </a:ext>
            </a:extLst>
          </p:cNvPr>
          <p:cNvSpPr>
            <a:spLocks noGrp="1"/>
          </p:cNvSpPr>
          <p:nvPr>
            <p:ph type="pic" sz="quarter" idx="15"/>
          </p:nvPr>
        </p:nvSpPr>
        <p:spPr>
          <a:xfrm>
            <a:off x="2237975" y="4303749"/>
            <a:ext cx="1333651" cy="1333302"/>
          </a:xfrm>
          <a:prstGeom prst="ellipse">
            <a:avLst/>
          </a:prstGeom>
          <a:solidFill>
            <a:schemeClr val="bg1">
              <a:lumMod val="95000"/>
            </a:schemeClr>
          </a:solidFill>
        </p:spPr>
        <p:txBody>
          <a:bodyPr>
            <a:normAutofit/>
          </a:bodyPr>
          <a:lstStyle>
            <a:lvl1pPr>
              <a:defRPr sz="1051"/>
            </a:lvl1pPr>
          </a:lstStyle>
          <a:p>
            <a:endParaRPr lang="en-US" dirty="0"/>
          </a:p>
        </p:txBody>
      </p:sp>
      <p:sp>
        <p:nvSpPr>
          <p:cNvPr id="18" name="Picture Placeholder 8">
            <a:extLst>
              <a:ext uri="{FF2B5EF4-FFF2-40B4-BE49-F238E27FC236}">
                <a16:creationId xmlns:a16="http://schemas.microsoft.com/office/drawing/2014/main" id="{447BAA65-1B4A-A84C-82BC-18D2CD55E8DD}"/>
              </a:ext>
            </a:extLst>
          </p:cNvPr>
          <p:cNvSpPr>
            <a:spLocks noGrp="1"/>
          </p:cNvSpPr>
          <p:nvPr>
            <p:ph type="pic" sz="quarter" idx="16"/>
          </p:nvPr>
        </p:nvSpPr>
        <p:spPr>
          <a:xfrm>
            <a:off x="3457115" y="3122288"/>
            <a:ext cx="1333651" cy="1333302"/>
          </a:xfrm>
          <a:prstGeom prst="ellipse">
            <a:avLst/>
          </a:prstGeom>
          <a:solidFill>
            <a:schemeClr val="bg1">
              <a:lumMod val="95000"/>
            </a:schemeClr>
          </a:solidFill>
        </p:spPr>
        <p:txBody>
          <a:bodyPr>
            <a:normAutofit/>
          </a:bodyPr>
          <a:lstStyle>
            <a:lvl1pPr>
              <a:defRPr sz="1051"/>
            </a:lvl1pPr>
          </a:lstStyle>
          <a:p>
            <a:endParaRPr lang="en-US" dirty="0"/>
          </a:p>
        </p:txBody>
      </p:sp>
      <p:sp>
        <p:nvSpPr>
          <p:cNvPr id="19" name="Picture Placeholder 8">
            <a:extLst>
              <a:ext uri="{FF2B5EF4-FFF2-40B4-BE49-F238E27FC236}">
                <a16:creationId xmlns:a16="http://schemas.microsoft.com/office/drawing/2014/main" id="{D1C5C190-CA98-F74D-88C0-C78EEFE639A3}"/>
              </a:ext>
            </a:extLst>
          </p:cNvPr>
          <p:cNvSpPr>
            <a:spLocks noGrp="1"/>
          </p:cNvSpPr>
          <p:nvPr>
            <p:ph type="pic" sz="quarter" idx="17"/>
          </p:nvPr>
        </p:nvSpPr>
        <p:spPr>
          <a:xfrm>
            <a:off x="4624057" y="1959965"/>
            <a:ext cx="1333651" cy="1333302"/>
          </a:xfrm>
          <a:prstGeom prst="ellipse">
            <a:avLst/>
          </a:prstGeom>
          <a:solidFill>
            <a:schemeClr val="bg1">
              <a:lumMod val="95000"/>
            </a:schemeClr>
          </a:solidFill>
        </p:spPr>
        <p:txBody>
          <a:bodyPr>
            <a:normAutofit/>
          </a:bodyPr>
          <a:lstStyle>
            <a:lvl1pPr>
              <a:defRPr sz="1051"/>
            </a:lvl1pPr>
          </a:lstStyle>
          <a:p>
            <a:endParaRPr lang="en-US" dirty="0"/>
          </a:p>
        </p:txBody>
      </p:sp>
      <p:sp>
        <p:nvSpPr>
          <p:cNvPr id="20" name="Picture Placeholder 8">
            <a:extLst>
              <a:ext uri="{FF2B5EF4-FFF2-40B4-BE49-F238E27FC236}">
                <a16:creationId xmlns:a16="http://schemas.microsoft.com/office/drawing/2014/main" id="{E379F096-E912-FA48-988A-AFE6909D1C01}"/>
              </a:ext>
            </a:extLst>
          </p:cNvPr>
          <p:cNvSpPr>
            <a:spLocks noGrp="1"/>
          </p:cNvSpPr>
          <p:nvPr>
            <p:ph type="pic" sz="quarter" idx="18"/>
          </p:nvPr>
        </p:nvSpPr>
        <p:spPr>
          <a:xfrm>
            <a:off x="5790998" y="784547"/>
            <a:ext cx="1333651" cy="1333302"/>
          </a:xfrm>
          <a:prstGeom prst="ellipse">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1916381865"/>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20_slide">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id="{0D90B513-1654-124A-8601-F0544BBA0A22}"/>
              </a:ext>
            </a:extLst>
          </p:cNvPr>
          <p:cNvSpPr>
            <a:spLocks noGrp="1"/>
          </p:cNvSpPr>
          <p:nvPr>
            <p:ph type="pic" sz="quarter" idx="15"/>
          </p:nvPr>
        </p:nvSpPr>
        <p:spPr>
          <a:xfrm>
            <a:off x="6010742" y="1641727"/>
            <a:ext cx="5435475" cy="4039975"/>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419669963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21_slide">
    <p:spTree>
      <p:nvGrpSpPr>
        <p:cNvPr id="1" name=""/>
        <p:cNvGrpSpPr/>
        <p:nvPr/>
      </p:nvGrpSpPr>
      <p:grpSpPr>
        <a:xfrm>
          <a:off x="0" y="0"/>
          <a:ext cx="0" cy="0"/>
          <a:chOff x="0" y="0"/>
          <a:chExt cx="0" cy="0"/>
        </a:xfrm>
      </p:grpSpPr>
      <p:sp>
        <p:nvSpPr>
          <p:cNvPr id="7" name="Picture Placeholder 8">
            <a:extLst>
              <a:ext uri="{FF2B5EF4-FFF2-40B4-BE49-F238E27FC236}">
                <a16:creationId xmlns:a16="http://schemas.microsoft.com/office/drawing/2014/main" id="{64EFDCC5-A673-B449-B7F8-575FC37F346A}"/>
              </a:ext>
            </a:extLst>
          </p:cNvPr>
          <p:cNvSpPr>
            <a:spLocks noGrp="1"/>
          </p:cNvSpPr>
          <p:nvPr>
            <p:ph type="pic" sz="quarter" idx="15"/>
          </p:nvPr>
        </p:nvSpPr>
        <p:spPr>
          <a:xfrm>
            <a:off x="3316218" y="0"/>
            <a:ext cx="6142693" cy="6858000"/>
          </a:xfrm>
          <a:custGeom>
            <a:avLst/>
            <a:gdLst>
              <a:gd name="connsiteX0" fmla="*/ 0 w 12282187"/>
              <a:gd name="connsiteY0" fmla="*/ 0 h 13716000"/>
              <a:gd name="connsiteX1" fmla="*/ 12282187 w 12282187"/>
              <a:gd name="connsiteY1" fmla="*/ 0 h 13716000"/>
              <a:gd name="connsiteX2" fmla="*/ 12282187 w 12282187"/>
              <a:gd name="connsiteY2" fmla="*/ 13716000 h 13716000"/>
              <a:gd name="connsiteX3" fmla="*/ 0 w 12282187"/>
              <a:gd name="connsiteY3" fmla="*/ 13716000 h 13716000"/>
              <a:gd name="connsiteX4" fmla="*/ 0 w 12282187"/>
              <a:gd name="connsiteY4" fmla="*/ 0 h 13716000"/>
              <a:gd name="connsiteX0" fmla="*/ 0 w 12282187"/>
              <a:gd name="connsiteY0" fmla="*/ 0 h 13716000"/>
              <a:gd name="connsiteX1" fmla="*/ 8089328 w 12282187"/>
              <a:gd name="connsiteY1" fmla="*/ 0 h 13716000"/>
              <a:gd name="connsiteX2" fmla="*/ 12282187 w 12282187"/>
              <a:gd name="connsiteY2" fmla="*/ 13716000 h 13716000"/>
              <a:gd name="connsiteX3" fmla="*/ 0 w 12282187"/>
              <a:gd name="connsiteY3" fmla="*/ 13716000 h 13716000"/>
              <a:gd name="connsiteX4" fmla="*/ 0 w 12282187"/>
              <a:gd name="connsiteY4" fmla="*/ 0 h 13716000"/>
              <a:gd name="connsiteX0" fmla="*/ 0 w 12282187"/>
              <a:gd name="connsiteY0" fmla="*/ 0 h 13716000"/>
              <a:gd name="connsiteX1" fmla="*/ 8089328 w 12282187"/>
              <a:gd name="connsiteY1" fmla="*/ 0 h 13716000"/>
              <a:gd name="connsiteX2" fmla="*/ 12282187 w 12282187"/>
              <a:gd name="connsiteY2" fmla="*/ 13716000 h 13716000"/>
              <a:gd name="connsiteX3" fmla="*/ 4170556 w 12282187"/>
              <a:gd name="connsiteY3" fmla="*/ 13716000 h 13716000"/>
              <a:gd name="connsiteX4" fmla="*/ 0 w 12282187"/>
              <a:gd name="connsiteY4" fmla="*/ 0 h 137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87" h="13716000">
                <a:moveTo>
                  <a:pt x="0" y="0"/>
                </a:moveTo>
                <a:lnTo>
                  <a:pt x="8089328" y="0"/>
                </a:lnTo>
                <a:lnTo>
                  <a:pt x="12282187" y="13716000"/>
                </a:lnTo>
                <a:lnTo>
                  <a:pt x="4170556" y="13716000"/>
                </a:lnTo>
                <a:lnTo>
                  <a:pt x="0" y="0"/>
                </a:lnTo>
                <a:close/>
              </a:path>
            </a:pathLst>
          </a:custGeom>
          <a:solidFill>
            <a:schemeClr val="bg1">
              <a:lumMod val="95000"/>
            </a:schemeClr>
          </a:solidFill>
        </p:spPr>
        <p:txBody>
          <a:bodyPr>
            <a:normAutofit/>
          </a:bodyPr>
          <a:lstStyle>
            <a:lvl1pPr>
              <a:defRPr sz="1051"/>
            </a:lvl1pPr>
          </a:lstStyle>
          <a:p>
            <a:endParaRPr lang="en-US"/>
          </a:p>
        </p:txBody>
      </p:sp>
      <p:sp>
        <p:nvSpPr>
          <p:cNvPr id="5" name="Picture Placeholder 8">
            <a:extLst>
              <a:ext uri="{FF2B5EF4-FFF2-40B4-BE49-F238E27FC236}">
                <a16:creationId xmlns:a16="http://schemas.microsoft.com/office/drawing/2014/main" id="{E554EB93-65C7-0C44-851E-51A5988CD6F4}"/>
              </a:ext>
            </a:extLst>
          </p:cNvPr>
          <p:cNvSpPr>
            <a:spLocks noGrp="1"/>
          </p:cNvSpPr>
          <p:nvPr>
            <p:ph type="pic" sz="quarter" idx="16"/>
          </p:nvPr>
        </p:nvSpPr>
        <p:spPr>
          <a:xfrm>
            <a:off x="7541024" y="0"/>
            <a:ext cx="4659195" cy="6858000"/>
          </a:xfrm>
          <a:custGeom>
            <a:avLst/>
            <a:gdLst>
              <a:gd name="connsiteX0" fmla="*/ 0 w 12282187"/>
              <a:gd name="connsiteY0" fmla="*/ 0 h 13716000"/>
              <a:gd name="connsiteX1" fmla="*/ 12282187 w 12282187"/>
              <a:gd name="connsiteY1" fmla="*/ 0 h 13716000"/>
              <a:gd name="connsiteX2" fmla="*/ 12282187 w 12282187"/>
              <a:gd name="connsiteY2" fmla="*/ 13716000 h 13716000"/>
              <a:gd name="connsiteX3" fmla="*/ 0 w 12282187"/>
              <a:gd name="connsiteY3" fmla="*/ 13716000 h 13716000"/>
              <a:gd name="connsiteX4" fmla="*/ 0 w 12282187"/>
              <a:gd name="connsiteY4" fmla="*/ 0 h 13716000"/>
              <a:gd name="connsiteX0" fmla="*/ 0 w 12282187"/>
              <a:gd name="connsiteY0" fmla="*/ 0 h 13716000"/>
              <a:gd name="connsiteX1" fmla="*/ 8089328 w 12282187"/>
              <a:gd name="connsiteY1" fmla="*/ 0 h 13716000"/>
              <a:gd name="connsiteX2" fmla="*/ 12282187 w 12282187"/>
              <a:gd name="connsiteY2" fmla="*/ 13716000 h 13716000"/>
              <a:gd name="connsiteX3" fmla="*/ 0 w 12282187"/>
              <a:gd name="connsiteY3" fmla="*/ 13716000 h 13716000"/>
              <a:gd name="connsiteX4" fmla="*/ 0 w 12282187"/>
              <a:gd name="connsiteY4" fmla="*/ 0 h 13716000"/>
              <a:gd name="connsiteX0" fmla="*/ 0 w 12282187"/>
              <a:gd name="connsiteY0" fmla="*/ 0 h 13716000"/>
              <a:gd name="connsiteX1" fmla="*/ 8089328 w 12282187"/>
              <a:gd name="connsiteY1" fmla="*/ 0 h 13716000"/>
              <a:gd name="connsiteX2" fmla="*/ 12282187 w 12282187"/>
              <a:gd name="connsiteY2" fmla="*/ 13716000 h 13716000"/>
              <a:gd name="connsiteX3" fmla="*/ 4170556 w 12282187"/>
              <a:gd name="connsiteY3" fmla="*/ 13716000 h 13716000"/>
              <a:gd name="connsiteX4" fmla="*/ 0 w 12282187"/>
              <a:gd name="connsiteY4" fmla="*/ 0 h 13716000"/>
              <a:gd name="connsiteX0" fmla="*/ 0 w 12282187"/>
              <a:gd name="connsiteY0" fmla="*/ 0 h 13716000"/>
              <a:gd name="connsiteX1" fmla="*/ 9271357 w 12282187"/>
              <a:gd name="connsiteY1" fmla="*/ 0 h 13716000"/>
              <a:gd name="connsiteX2" fmla="*/ 12282187 w 12282187"/>
              <a:gd name="connsiteY2" fmla="*/ 13716000 h 13716000"/>
              <a:gd name="connsiteX3" fmla="*/ 4170556 w 12282187"/>
              <a:gd name="connsiteY3" fmla="*/ 13716000 h 13716000"/>
              <a:gd name="connsiteX4" fmla="*/ 0 w 12282187"/>
              <a:gd name="connsiteY4" fmla="*/ 0 h 13716000"/>
              <a:gd name="connsiteX0" fmla="*/ 0 w 9271357"/>
              <a:gd name="connsiteY0" fmla="*/ 0 h 13716000"/>
              <a:gd name="connsiteX1" fmla="*/ 9271357 w 9271357"/>
              <a:gd name="connsiteY1" fmla="*/ 0 h 13716000"/>
              <a:gd name="connsiteX2" fmla="*/ 7955514 w 9271357"/>
              <a:gd name="connsiteY2" fmla="*/ 12913112 h 13716000"/>
              <a:gd name="connsiteX3" fmla="*/ 4170556 w 9271357"/>
              <a:gd name="connsiteY3" fmla="*/ 13716000 h 13716000"/>
              <a:gd name="connsiteX4" fmla="*/ 0 w 9271357"/>
              <a:gd name="connsiteY4" fmla="*/ 0 h 13716000"/>
              <a:gd name="connsiteX0" fmla="*/ 0 w 9315963"/>
              <a:gd name="connsiteY0" fmla="*/ 0 h 13716000"/>
              <a:gd name="connsiteX1" fmla="*/ 9271357 w 9315963"/>
              <a:gd name="connsiteY1" fmla="*/ 0 h 13716000"/>
              <a:gd name="connsiteX2" fmla="*/ 9315963 w 9315963"/>
              <a:gd name="connsiteY2" fmla="*/ 13716000 h 13716000"/>
              <a:gd name="connsiteX3" fmla="*/ 4170556 w 9315963"/>
              <a:gd name="connsiteY3" fmla="*/ 13716000 h 13716000"/>
              <a:gd name="connsiteX4" fmla="*/ 0 w 9315963"/>
              <a:gd name="connsiteY4" fmla="*/ 0 h 137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15963" h="13716000">
                <a:moveTo>
                  <a:pt x="0" y="0"/>
                </a:moveTo>
                <a:lnTo>
                  <a:pt x="9271357" y="0"/>
                </a:lnTo>
                <a:lnTo>
                  <a:pt x="9315963" y="13716000"/>
                </a:lnTo>
                <a:lnTo>
                  <a:pt x="4170556" y="13716000"/>
                </a:lnTo>
                <a:lnTo>
                  <a:pt x="0" y="0"/>
                </a:lnTo>
                <a:close/>
              </a:path>
            </a:pathLst>
          </a:cu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2674422992"/>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22_slide">
    <p:spTree>
      <p:nvGrpSpPr>
        <p:cNvPr id="1" name=""/>
        <p:cNvGrpSpPr/>
        <p:nvPr/>
      </p:nvGrpSpPr>
      <p:grpSpPr>
        <a:xfrm>
          <a:off x="0" y="0"/>
          <a:ext cx="0" cy="0"/>
          <a:chOff x="0" y="0"/>
          <a:chExt cx="0" cy="0"/>
        </a:xfrm>
      </p:grpSpPr>
      <p:sp>
        <p:nvSpPr>
          <p:cNvPr id="10" name="Picture Placeholder 8">
            <a:extLst>
              <a:ext uri="{FF2B5EF4-FFF2-40B4-BE49-F238E27FC236}">
                <a16:creationId xmlns:a16="http://schemas.microsoft.com/office/drawing/2014/main" id="{5926CDE8-73C7-754F-8CC6-072689BBD525}"/>
              </a:ext>
            </a:extLst>
          </p:cNvPr>
          <p:cNvSpPr>
            <a:spLocks noGrp="1"/>
          </p:cNvSpPr>
          <p:nvPr>
            <p:ph type="pic" sz="quarter" idx="15"/>
          </p:nvPr>
        </p:nvSpPr>
        <p:spPr>
          <a:xfrm>
            <a:off x="2671026" y="-1"/>
            <a:ext cx="3970043" cy="4434836"/>
          </a:xfrm>
          <a:custGeom>
            <a:avLst/>
            <a:gdLst>
              <a:gd name="connsiteX0" fmla="*/ 0 w 7938019"/>
              <a:gd name="connsiteY0" fmla="*/ 0 h 8869671"/>
              <a:gd name="connsiteX1" fmla="*/ 7938019 w 7938019"/>
              <a:gd name="connsiteY1" fmla="*/ 0 h 8869671"/>
              <a:gd name="connsiteX2" fmla="*/ 7938019 w 7938019"/>
              <a:gd name="connsiteY2" fmla="*/ 8869671 h 8869671"/>
              <a:gd name="connsiteX3" fmla="*/ 0 w 7938019"/>
              <a:gd name="connsiteY3" fmla="*/ 8869671 h 8869671"/>
              <a:gd name="connsiteX4" fmla="*/ 0 w 7938019"/>
              <a:gd name="connsiteY4" fmla="*/ 0 h 8869671"/>
              <a:gd name="connsiteX0" fmla="*/ 4482791 w 7938019"/>
              <a:gd name="connsiteY0" fmla="*/ 89209 h 8869671"/>
              <a:gd name="connsiteX1" fmla="*/ 7938019 w 7938019"/>
              <a:gd name="connsiteY1" fmla="*/ 0 h 8869671"/>
              <a:gd name="connsiteX2" fmla="*/ 7938019 w 7938019"/>
              <a:gd name="connsiteY2" fmla="*/ 8869671 h 8869671"/>
              <a:gd name="connsiteX3" fmla="*/ 0 w 7938019"/>
              <a:gd name="connsiteY3" fmla="*/ 8869671 h 8869671"/>
              <a:gd name="connsiteX4" fmla="*/ 4482791 w 7938019"/>
              <a:gd name="connsiteY4" fmla="*/ 89209 h 8869671"/>
              <a:gd name="connsiteX0" fmla="*/ 2653991 w 7938019"/>
              <a:gd name="connsiteY0" fmla="*/ 0 h 8869672"/>
              <a:gd name="connsiteX1" fmla="*/ 7938019 w 7938019"/>
              <a:gd name="connsiteY1" fmla="*/ 1 h 8869672"/>
              <a:gd name="connsiteX2" fmla="*/ 7938019 w 7938019"/>
              <a:gd name="connsiteY2" fmla="*/ 8869672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3142995 w 7938019"/>
              <a:gd name="connsiteY2" fmla="*/ 8557438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5239425 w 7938019"/>
              <a:gd name="connsiteY2" fmla="*/ 8847370 h 8869672"/>
              <a:gd name="connsiteX3" fmla="*/ 0 w 7938019"/>
              <a:gd name="connsiteY3" fmla="*/ 8869672 h 8869672"/>
              <a:gd name="connsiteX4" fmla="*/ 2653991 w 7938019"/>
              <a:gd name="connsiteY4" fmla="*/ 0 h 8869672"/>
              <a:gd name="connsiteX0" fmla="*/ 2653991 w 7938019"/>
              <a:gd name="connsiteY0" fmla="*/ 0 h 8914277"/>
              <a:gd name="connsiteX1" fmla="*/ 7938019 w 7938019"/>
              <a:gd name="connsiteY1" fmla="*/ 1 h 8914277"/>
              <a:gd name="connsiteX2" fmla="*/ 5217122 w 7938019"/>
              <a:gd name="connsiteY2" fmla="*/ 8914277 h 8914277"/>
              <a:gd name="connsiteX3" fmla="*/ 0 w 7938019"/>
              <a:gd name="connsiteY3" fmla="*/ 8869672 h 8914277"/>
              <a:gd name="connsiteX4" fmla="*/ 2653991 w 7938019"/>
              <a:gd name="connsiteY4" fmla="*/ 0 h 8914277"/>
              <a:gd name="connsiteX0" fmla="*/ 2653991 w 7938019"/>
              <a:gd name="connsiteY0" fmla="*/ 0 h 8869672"/>
              <a:gd name="connsiteX1" fmla="*/ 7938019 w 7938019"/>
              <a:gd name="connsiteY1" fmla="*/ 1 h 8869672"/>
              <a:gd name="connsiteX2" fmla="*/ 5194820 w 7938019"/>
              <a:gd name="connsiteY2" fmla="*/ 7799155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5284030 w 7938019"/>
              <a:gd name="connsiteY2" fmla="*/ 8869672 h 8869672"/>
              <a:gd name="connsiteX3" fmla="*/ 0 w 7938019"/>
              <a:gd name="connsiteY3" fmla="*/ 8869672 h 8869672"/>
              <a:gd name="connsiteX4" fmla="*/ 2653991 w 7938019"/>
              <a:gd name="connsiteY4" fmla="*/ 0 h 88696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8019" h="8869672">
                <a:moveTo>
                  <a:pt x="2653991" y="0"/>
                </a:moveTo>
                <a:lnTo>
                  <a:pt x="7938019" y="1"/>
                </a:lnTo>
                <a:lnTo>
                  <a:pt x="5284030" y="8869672"/>
                </a:lnTo>
                <a:lnTo>
                  <a:pt x="0" y="8869672"/>
                </a:lnTo>
                <a:lnTo>
                  <a:pt x="2653991" y="0"/>
                </a:lnTo>
                <a:close/>
              </a:path>
            </a:pathLst>
          </a:custGeom>
          <a:solidFill>
            <a:schemeClr val="bg1">
              <a:lumMod val="95000"/>
            </a:schemeClr>
          </a:solidFill>
        </p:spPr>
        <p:txBody>
          <a:bodyPr>
            <a:normAutofit/>
          </a:bodyPr>
          <a:lstStyle>
            <a:lvl1pPr>
              <a:defRPr sz="1051"/>
            </a:lvl1pPr>
          </a:lstStyle>
          <a:p>
            <a:endParaRPr lang="en-US"/>
          </a:p>
        </p:txBody>
      </p:sp>
      <p:sp>
        <p:nvSpPr>
          <p:cNvPr id="11" name="Picture Placeholder 8">
            <a:extLst>
              <a:ext uri="{FF2B5EF4-FFF2-40B4-BE49-F238E27FC236}">
                <a16:creationId xmlns:a16="http://schemas.microsoft.com/office/drawing/2014/main" id="{16137688-9143-CC4D-B49C-54C627A92DCE}"/>
              </a:ext>
            </a:extLst>
          </p:cNvPr>
          <p:cNvSpPr>
            <a:spLocks noGrp="1"/>
          </p:cNvSpPr>
          <p:nvPr>
            <p:ph type="pic" sz="quarter" idx="16"/>
          </p:nvPr>
        </p:nvSpPr>
        <p:spPr>
          <a:xfrm>
            <a:off x="5460923" y="-1"/>
            <a:ext cx="3970043" cy="4434836"/>
          </a:xfrm>
          <a:custGeom>
            <a:avLst/>
            <a:gdLst>
              <a:gd name="connsiteX0" fmla="*/ 0 w 7938019"/>
              <a:gd name="connsiteY0" fmla="*/ 0 h 8869671"/>
              <a:gd name="connsiteX1" fmla="*/ 7938019 w 7938019"/>
              <a:gd name="connsiteY1" fmla="*/ 0 h 8869671"/>
              <a:gd name="connsiteX2" fmla="*/ 7938019 w 7938019"/>
              <a:gd name="connsiteY2" fmla="*/ 8869671 h 8869671"/>
              <a:gd name="connsiteX3" fmla="*/ 0 w 7938019"/>
              <a:gd name="connsiteY3" fmla="*/ 8869671 h 8869671"/>
              <a:gd name="connsiteX4" fmla="*/ 0 w 7938019"/>
              <a:gd name="connsiteY4" fmla="*/ 0 h 8869671"/>
              <a:gd name="connsiteX0" fmla="*/ 4482791 w 7938019"/>
              <a:gd name="connsiteY0" fmla="*/ 89209 h 8869671"/>
              <a:gd name="connsiteX1" fmla="*/ 7938019 w 7938019"/>
              <a:gd name="connsiteY1" fmla="*/ 0 h 8869671"/>
              <a:gd name="connsiteX2" fmla="*/ 7938019 w 7938019"/>
              <a:gd name="connsiteY2" fmla="*/ 8869671 h 8869671"/>
              <a:gd name="connsiteX3" fmla="*/ 0 w 7938019"/>
              <a:gd name="connsiteY3" fmla="*/ 8869671 h 8869671"/>
              <a:gd name="connsiteX4" fmla="*/ 4482791 w 7938019"/>
              <a:gd name="connsiteY4" fmla="*/ 89209 h 8869671"/>
              <a:gd name="connsiteX0" fmla="*/ 2653991 w 7938019"/>
              <a:gd name="connsiteY0" fmla="*/ 0 h 8869672"/>
              <a:gd name="connsiteX1" fmla="*/ 7938019 w 7938019"/>
              <a:gd name="connsiteY1" fmla="*/ 1 h 8869672"/>
              <a:gd name="connsiteX2" fmla="*/ 7938019 w 7938019"/>
              <a:gd name="connsiteY2" fmla="*/ 8869672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3142995 w 7938019"/>
              <a:gd name="connsiteY2" fmla="*/ 8557438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5239425 w 7938019"/>
              <a:gd name="connsiteY2" fmla="*/ 8847370 h 8869672"/>
              <a:gd name="connsiteX3" fmla="*/ 0 w 7938019"/>
              <a:gd name="connsiteY3" fmla="*/ 8869672 h 8869672"/>
              <a:gd name="connsiteX4" fmla="*/ 2653991 w 7938019"/>
              <a:gd name="connsiteY4" fmla="*/ 0 h 8869672"/>
              <a:gd name="connsiteX0" fmla="*/ 2653991 w 7938019"/>
              <a:gd name="connsiteY0" fmla="*/ 0 h 8914277"/>
              <a:gd name="connsiteX1" fmla="*/ 7938019 w 7938019"/>
              <a:gd name="connsiteY1" fmla="*/ 1 h 8914277"/>
              <a:gd name="connsiteX2" fmla="*/ 5217122 w 7938019"/>
              <a:gd name="connsiteY2" fmla="*/ 8914277 h 8914277"/>
              <a:gd name="connsiteX3" fmla="*/ 0 w 7938019"/>
              <a:gd name="connsiteY3" fmla="*/ 8869672 h 8914277"/>
              <a:gd name="connsiteX4" fmla="*/ 2653991 w 7938019"/>
              <a:gd name="connsiteY4" fmla="*/ 0 h 8914277"/>
              <a:gd name="connsiteX0" fmla="*/ 2653991 w 7938019"/>
              <a:gd name="connsiteY0" fmla="*/ 0 h 8869672"/>
              <a:gd name="connsiteX1" fmla="*/ 7938019 w 7938019"/>
              <a:gd name="connsiteY1" fmla="*/ 1 h 8869672"/>
              <a:gd name="connsiteX2" fmla="*/ 5194820 w 7938019"/>
              <a:gd name="connsiteY2" fmla="*/ 7799155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5284030 w 7938019"/>
              <a:gd name="connsiteY2" fmla="*/ 8869672 h 8869672"/>
              <a:gd name="connsiteX3" fmla="*/ 0 w 7938019"/>
              <a:gd name="connsiteY3" fmla="*/ 8869672 h 8869672"/>
              <a:gd name="connsiteX4" fmla="*/ 2653991 w 7938019"/>
              <a:gd name="connsiteY4" fmla="*/ 0 h 88696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8019" h="8869672">
                <a:moveTo>
                  <a:pt x="2653991" y="0"/>
                </a:moveTo>
                <a:lnTo>
                  <a:pt x="7938019" y="1"/>
                </a:lnTo>
                <a:lnTo>
                  <a:pt x="5284030" y="8869672"/>
                </a:lnTo>
                <a:lnTo>
                  <a:pt x="0" y="8869672"/>
                </a:lnTo>
                <a:lnTo>
                  <a:pt x="2653991" y="0"/>
                </a:lnTo>
                <a:close/>
              </a:path>
            </a:pathLst>
          </a:custGeom>
          <a:solidFill>
            <a:schemeClr val="bg1">
              <a:lumMod val="95000"/>
            </a:schemeClr>
          </a:solidFill>
        </p:spPr>
        <p:txBody>
          <a:bodyPr>
            <a:normAutofit/>
          </a:bodyPr>
          <a:lstStyle>
            <a:lvl1pPr>
              <a:defRPr sz="1051"/>
            </a:lvl1pPr>
          </a:lstStyle>
          <a:p>
            <a:endParaRPr lang="en-US"/>
          </a:p>
        </p:txBody>
      </p:sp>
      <p:sp>
        <p:nvSpPr>
          <p:cNvPr id="12" name="Picture Placeholder 8">
            <a:extLst>
              <a:ext uri="{FF2B5EF4-FFF2-40B4-BE49-F238E27FC236}">
                <a16:creationId xmlns:a16="http://schemas.microsoft.com/office/drawing/2014/main" id="{97A0936A-DAFA-7D40-BE51-E559897D0573}"/>
              </a:ext>
            </a:extLst>
          </p:cNvPr>
          <p:cNvSpPr>
            <a:spLocks noGrp="1"/>
          </p:cNvSpPr>
          <p:nvPr>
            <p:ph type="pic" sz="quarter" idx="17"/>
          </p:nvPr>
        </p:nvSpPr>
        <p:spPr>
          <a:xfrm>
            <a:off x="8221115" y="-1"/>
            <a:ext cx="3970043" cy="4434836"/>
          </a:xfrm>
          <a:custGeom>
            <a:avLst/>
            <a:gdLst>
              <a:gd name="connsiteX0" fmla="*/ 0 w 7938019"/>
              <a:gd name="connsiteY0" fmla="*/ 0 h 8869671"/>
              <a:gd name="connsiteX1" fmla="*/ 7938019 w 7938019"/>
              <a:gd name="connsiteY1" fmla="*/ 0 h 8869671"/>
              <a:gd name="connsiteX2" fmla="*/ 7938019 w 7938019"/>
              <a:gd name="connsiteY2" fmla="*/ 8869671 h 8869671"/>
              <a:gd name="connsiteX3" fmla="*/ 0 w 7938019"/>
              <a:gd name="connsiteY3" fmla="*/ 8869671 h 8869671"/>
              <a:gd name="connsiteX4" fmla="*/ 0 w 7938019"/>
              <a:gd name="connsiteY4" fmla="*/ 0 h 8869671"/>
              <a:gd name="connsiteX0" fmla="*/ 4482791 w 7938019"/>
              <a:gd name="connsiteY0" fmla="*/ 89209 h 8869671"/>
              <a:gd name="connsiteX1" fmla="*/ 7938019 w 7938019"/>
              <a:gd name="connsiteY1" fmla="*/ 0 h 8869671"/>
              <a:gd name="connsiteX2" fmla="*/ 7938019 w 7938019"/>
              <a:gd name="connsiteY2" fmla="*/ 8869671 h 8869671"/>
              <a:gd name="connsiteX3" fmla="*/ 0 w 7938019"/>
              <a:gd name="connsiteY3" fmla="*/ 8869671 h 8869671"/>
              <a:gd name="connsiteX4" fmla="*/ 4482791 w 7938019"/>
              <a:gd name="connsiteY4" fmla="*/ 89209 h 8869671"/>
              <a:gd name="connsiteX0" fmla="*/ 2653991 w 7938019"/>
              <a:gd name="connsiteY0" fmla="*/ 0 h 8869672"/>
              <a:gd name="connsiteX1" fmla="*/ 7938019 w 7938019"/>
              <a:gd name="connsiteY1" fmla="*/ 1 h 8869672"/>
              <a:gd name="connsiteX2" fmla="*/ 7938019 w 7938019"/>
              <a:gd name="connsiteY2" fmla="*/ 8869672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3142995 w 7938019"/>
              <a:gd name="connsiteY2" fmla="*/ 8557438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5239425 w 7938019"/>
              <a:gd name="connsiteY2" fmla="*/ 8847370 h 8869672"/>
              <a:gd name="connsiteX3" fmla="*/ 0 w 7938019"/>
              <a:gd name="connsiteY3" fmla="*/ 8869672 h 8869672"/>
              <a:gd name="connsiteX4" fmla="*/ 2653991 w 7938019"/>
              <a:gd name="connsiteY4" fmla="*/ 0 h 8869672"/>
              <a:gd name="connsiteX0" fmla="*/ 2653991 w 7938019"/>
              <a:gd name="connsiteY0" fmla="*/ 0 h 8914277"/>
              <a:gd name="connsiteX1" fmla="*/ 7938019 w 7938019"/>
              <a:gd name="connsiteY1" fmla="*/ 1 h 8914277"/>
              <a:gd name="connsiteX2" fmla="*/ 5217122 w 7938019"/>
              <a:gd name="connsiteY2" fmla="*/ 8914277 h 8914277"/>
              <a:gd name="connsiteX3" fmla="*/ 0 w 7938019"/>
              <a:gd name="connsiteY3" fmla="*/ 8869672 h 8914277"/>
              <a:gd name="connsiteX4" fmla="*/ 2653991 w 7938019"/>
              <a:gd name="connsiteY4" fmla="*/ 0 h 8914277"/>
              <a:gd name="connsiteX0" fmla="*/ 2653991 w 7938019"/>
              <a:gd name="connsiteY0" fmla="*/ 0 h 8869672"/>
              <a:gd name="connsiteX1" fmla="*/ 7938019 w 7938019"/>
              <a:gd name="connsiteY1" fmla="*/ 1 h 8869672"/>
              <a:gd name="connsiteX2" fmla="*/ 5194820 w 7938019"/>
              <a:gd name="connsiteY2" fmla="*/ 7799155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5284030 w 7938019"/>
              <a:gd name="connsiteY2" fmla="*/ 8869672 h 8869672"/>
              <a:gd name="connsiteX3" fmla="*/ 0 w 7938019"/>
              <a:gd name="connsiteY3" fmla="*/ 8869672 h 8869672"/>
              <a:gd name="connsiteX4" fmla="*/ 2653991 w 7938019"/>
              <a:gd name="connsiteY4" fmla="*/ 0 h 88696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8019" h="8869672">
                <a:moveTo>
                  <a:pt x="2653991" y="0"/>
                </a:moveTo>
                <a:lnTo>
                  <a:pt x="7938019" y="1"/>
                </a:lnTo>
                <a:lnTo>
                  <a:pt x="5284030" y="8869672"/>
                </a:lnTo>
                <a:lnTo>
                  <a:pt x="0" y="8869672"/>
                </a:lnTo>
                <a:lnTo>
                  <a:pt x="2653991" y="0"/>
                </a:lnTo>
                <a:close/>
              </a:path>
            </a:pathLst>
          </a:cu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2328759483"/>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23_slide">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id="{0D90B513-1654-124A-8601-F0544BBA0A22}"/>
              </a:ext>
            </a:extLst>
          </p:cNvPr>
          <p:cNvSpPr>
            <a:spLocks noGrp="1"/>
          </p:cNvSpPr>
          <p:nvPr>
            <p:ph type="pic" sz="quarter" idx="15"/>
          </p:nvPr>
        </p:nvSpPr>
        <p:spPr>
          <a:xfrm>
            <a:off x="7485063" y="627903"/>
            <a:ext cx="2218958" cy="2218380"/>
          </a:xfrm>
          <a:prstGeom prst="rect">
            <a:avLst/>
          </a:prstGeom>
          <a:solidFill>
            <a:schemeClr val="bg1">
              <a:lumMod val="95000"/>
            </a:schemeClr>
          </a:solidFill>
        </p:spPr>
        <p:txBody>
          <a:bodyPr>
            <a:normAutofit/>
          </a:bodyPr>
          <a:lstStyle>
            <a:lvl1pPr>
              <a:defRPr sz="1051"/>
            </a:lvl1pPr>
          </a:lstStyle>
          <a:p>
            <a:endParaRPr lang="en-US"/>
          </a:p>
        </p:txBody>
      </p:sp>
      <p:sp>
        <p:nvSpPr>
          <p:cNvPr id="7" name="Picture Placeholder 8">
            <a:extLst>
              <a:ext uri="{FF2B5EF4-FFF2-40B4-BE49-F238E27FC236}">
                <a16:creationId xmlns:a16="http://schemas.microsoft.com/office/drawing/2014/main" id="{1CB240E4-FEFB-AB41-9AE2-F308D161F7C1}"/>
              </a:ext>
            </a:extLst>
          </p:cNvPr>
          <p:cNvSpPr>
            <a:spLocks noGrp="1"/>
          </p:cNvSpPr>
          <p:nvPr>
            <p:ph type="pic" sz="quarter" idx="16"/>
          </p:nvPr>
        </p:nvSpPr>
        <p:spPr>
          <a:xfrm>
            <a:off x="8487915" y="2988577"/>
            <a:ext cx="2923285" cy="2922525"/>
          </a:xfrm>
          <a:prstGeom prst="rect">
            <a:avLst/>
          </a:prstGeom>
          <a:solidFill>
            <a:schemeClr val="bg1">
              <a:lumMod val="95000"/>
            </a:schemeClr>
          </a:solidFill>
        </p:spPr>
        <p:txBody>
          <a:bodyPr>
            <a:normAutofit/>
          </a:bodyPr>
          <a:lstStyle>
            <a:lvl1pPr>
              <a:defRPr sz="1051"/>
            </a:lvl1pPr>
          </a:lstStyle>
          <a:p>
            <a:endParaRPr lang="en-US"/>
          </a:p>
        </p:txBody>
      </p:sp>
      <p:sp>
        <p:nvSpPr>
          <p:cNvPr id="8" name="Picture Placeholder 8">
            <a:extLst>
              <a:ext uri="{FF2B5EF4-FFF2-40B4-BE49-F238E27FC236}">
                <a16:creationId xmlns:a16="http://schemas.microsoft.com/office/drawing/2014/main" id="{61370D01-74E6-B44E-A0BA-5BE54B46022C}"/>
              </a:ext>
            </a:extLst>
          </p:cNvPr>
          <p:cNvSpPr>
            <a:spLocks noGrp="1"/>
          </p:cNvSpPr>
          <p:nvPr>
            <p:ph type="pic" sz="quarter" idx="17"/>
          </p:nvPr>
        </p:nvSpPr>
        <p:spPr>
          <a:xfrm>
            <a:off x="6636696" y="2988577"/>
            <a:ext cx="1697038" cy="1696597"/>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834155620"/>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24_slide">
    <p:spTree>
      <p:nvGrpSpPr>
        <p:cNvPr id="1" name=""/>
        <p:cNvGrpSpPr/>
        <p:nvPr/>
      </p:nvGrpSpPr>
      <p:grpSpPr>
        <a:xfrm>
          <a:off x="0" y="0"/>
          <a:ext cx="0" cy="0"/>
          <a:chOff x="0" y="0"/>
          <a:chExt cx="0" cy="0"/>
        </a:xfrm>
      </p:grpSpPr>
      <p:sp>
        <p:nvSpPr>
          <p:cNvPr id="10" name="Picture Placeholder 31">
            <a:extLst>
              <a:ext uri="{FF2B5EF4-FFF2-40B4-BE49-F238E27FC236}">
                <a16:creationId xmlns:a16="http://schemas.microsoft.com/office/drawing/2014/main" id="{03EDEDA6-202B-0B4F-8457-706A656C5A9A}"/>
              </a:ext>
            </a:extLst>
          </p:cNvPr>
          <p:cNvSpPr>
            <a:spLocks noGrp="1"/>
          </p:cNvSpPr>
          <p:nvPr>
            <p:ph type="pic" sz="quarter" idx="14"/>
          </p:nvPr>
        </p:nvSpPr>
        <p:spPr>
          <a:xfrm>
            <a:off x="1765158" y="1616567"/>
            <a:ext cx="1945814" cy="4111559"/>
          </a:xfrm>
          <a:custGeom>
            <a:avLst/>
            <a:gdLst>
              <a:gd name="connsiteX0" fmla="*/ 646380 w 5264340"/>
              <a:gd name="connsiteY0" fmla="*/ 0 h 11126596"/>
              <a:gd name="connsiteX1" fmla="*/ 1063726 w 5264340"/>
              <a:gd name="connsiteY1" fmla="*/ 0 h 11126596"/>
              <a:gd name="connsiteX2" fmla="*/ 1143463 w 5264340"/>
              <a:gd name="connsiteY2" fmla="*/ 21612 h 11126596"/>
              <a:gd name="connsiteX3" fmla="*/ 1170607 w 5264340"/>
              <a:gd name="connsiteY3" fmla="*/ 96421 h 11126596"/>
              <a:gd name="connsiteX4" fmla="*/ 1538755 w 5264340"/>
              <a:gd name="connsiteY4" fmla="*/ 422256 h 11126596"/>
              <a:gd name="connsiteX5" fmla="*/ 3732371 w 5264340"/>
              <a:gd name="connsiteY5" fmla="*/ 422256 h 11126596"/>
              <a:gd name="connsiteX6" fmla="*/ 4098822 w 5264340"/>
              <a:gd name="connsiteY6" fmla="*/ 96421 h 11126596"/>
              <a:gd name="connsiteX7" fmla="*/ 4125967 w 5264340"/>
              <a:gd name="connsiteY7" fmla="*/ 21612 h 11126596"/>
              <a:gd name="connsiteX8" fmla="*/ 4207400 w 5264340"/>
              <a:gd name="connsiteY8" fmla="*/ 0 h 11126596"/>
              <a:gd name="connsiteX9" fmla="*/ 4623051 w 5264340"/>
              <a:gd name="connsiteY9" fmla="*/ 0 h 11126596"/>
              <a:gd name="connsiteX10" fmla="*/ 5264340 w 5264340"/>
              <a:gd name="connsiteY10" fmla="*/ 646683 h 11126596"/>
              <a:gd name="connsiteX11" fmla="*/ 5264340 w 5264340"/>
              <a:gd name="connsiteY11" fmla="*/ 718167 h 11126596"/>
              <a:gd name="connsiteX12" fmla="*/ 5264340 w 5264340"/>
              <a:gd name="connsiteY12" fmla="*/ 6234086 h 11126596"/>
              <a:gd name="connsiteX13" fmla="*/ 5264340 w 5264340"/>
              <a:gd name="connsiteY13" fmla="*/ 6423602 h 11126596"/>
              <a:gd name="connsiteX14" fmla="*/ 5264340 w 5264340"/>
              <a:gd name="connsiteY14" fmla="*/ 10408429 h 11126596"/>
              <a:gd name="connsiteX15" fmla="*/ 5264340 w 5264340"/>
              <a:gd name="connsiteY15" fmla="*/ 10479914 h 11126596"/>
              <a:gd name="connsiteX16" fmla="*/ 4623051 w 5264340"/>
              <a:gd name="connsiteY16" fmla="*/ 11126596 h 11126596"/>
              <a:gd name="connsiteX17" fmla="*/ 646380 w 5264340"/>
              <a:gd name="connsiteY17" fmla="*/ 11126596 h 11126596"/>
              <a:gd name="connsiteX18" fmla="*/ 1697 w 5264340"/>
              <a:gd name="connsiteY18" fmla="*/ 10479914 h 11126596"/>
              <a:gd name="connsiteX19" fmla="*/ 0 w 5264340"/>
              <a:gd name="connsiteY19" fmla="*/ 10408429 h 11126596"/>
              <a:gd name="connsiteX20" fmla="*/ 0 w 5264340"/>
              <a:gd name="connsiteY20" fmla="*/ 6423602 h 11126596"/>
              <a:gd name="connsiteX21" fmla="*/ 0 w 5264340"/>
              <a:gd name="connsiteY21" fmla="*/ 6234086 h 11126596"/>
              <a:gd name="connsiteX22" fmla="*/ 0 w 5264340"/>
              <a:gd name="connsiteY22" fmla="*/ 718167 h 11126596"/>
              <a:gd name="connsiteX23" fmla="*/ 1697 w 5264340"/>
              <a:gd name="connsiteY23" fmla="*/ 646683 h 11126596"/>
              <a:gd name="connsiteX24" fmla="*/ 646380 w 5264340"/>
              <a:gd name="connsiteY24" fmla="*/ 0 h 11126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64340" h="11126596">
                <a:moveTo>
                  <a:pt x="646380" y="0"/>
                </a:moveTo>
                <a:lnTo>
                  <a:pt x="1063726" y="0"/>
                </a:lnTo>
                <a:cubicBezTo>
                  <a:pt x="1109533" y="0"/>
                  <a:pt x="1128194" y="6650"/>
                  <a:pt x="1143463" y="21612"/>
                </a:cubicBezTo>
                <a:cubicBezTo>
                  <a:pt x="1160428" y="38236"/>
                  <a:pt x="1170607" y="58185"/>
                  <a:pt x="1170607" y="96421"/>
                </a:cubicBezTo>
                <a:cubicBezTo>
                  <a:pt x="1170607" y="304224"/>
                  <a:pt x="1299544" y="422256"/>
                  <a:pt x="1538755" y="422256"/>
                </a:cubicBezTo>
                <a:lnTo>
                  <a:pt x="3732371" y="422256"/>
                </a:lnTo>
                <a:cubicBezTo>
                  <a:pt x="3969886" y="422256"/>
                  <a:pt x="4098822" y="304224"/>
                  <a:pt x="4098822" y="96421"/>
                </a:cubicBezTo>
                <a:cubicBezTo>
                  <a:pt x="4098822" y="58185"/>
                  <a:pt x="4109002" y="38236"/>
                  <a:pt x="4125967" y="21612"/>
                </a:cubicBezTo>
                <a:cubicBezTo>
                  <a:pt x="4141236" y="6650"/>
                  <a:pt x="4159898" y="0"/>
                  <a:pt x="4207400" y="0"/>
                </a:cubicBezTo>
                <a:lnTo>
                  <a:pt x="4623051" y="0"/>
                </a:lnTo>
                <a:cubicBezTo>
                  <a:pt x="5033612" y="0"/>
                  <a:pt x="5264340" y="204478"/>
                  <a:pt x="5264340" y="646683"/>
                </a:cubicBezTo>
                <a:cubicBezTo>
                  <a:pt x="5264340" y="658320"/>
                  <a:pt x="5264340" y="706530"/>
                  <a:pt x="5264340" y="718167"/>
                </a:cubicBezTo>
                <a:lnTo>
                  <a:pt x="5264340" y="6234086"/>
                </a:lnTo>
                <a:lnTo>
                  <a:pt x="5264340" y="6423602"/>
                </a:lnTo>
                <a:lnTo>
                  <a:pt x="5264340" y="10408429"/>
                </a:lnTo>
                <a:cubicBezTo>
                  <a:pt x="5264340" y="10420066"/>
                  <a:pt x="5264340" y="10468277"/>
                  <a:pt x="5264340" y="10479914"/>
                </a:cubicBezTo>
                <a:cubicBezTo>
                  <a:pt x="5264340" y="10922118"/>
                  <a:pt x="5033612" y="11126596"/>
                  <a:pt x="4623051" y="11126596"/>
                </a:cubicBezTo>
                <a:lnTo>
                  <a:pt x="646380" y="11126596"/>
                </a:lnTo>
                <a:cubicBezTo>
                  <a:pt x="237515" y="11126596"/>
                  <a:pt x="1697" y="10922118"/>
                  <a:pt x="1697" y="10479914"/>
                </a:cubicBezTo>
                <a:cubicBezTo>
                  <a:pt x="1697" y="10468277"/>
                  <a:pt x="0" y="10420066"/>
                  <a:pt x="0" y="10408429"/>
                </a:cubicBezTo>
                <a:lnTo>
                  <a:pt x="0" y="6423602"/>
                </a:lnTo>
                <a:lnTo>
                  <a:pt x="0" y="6234086"/>
                </a:lnTo>
                <a:lnTo>
                  <a:pt x="0" y="718167"/>
                </a:lnTo>
                <a:cubicBezTo>
                  <a:pt x="0" y="706530"/>
                  <a:pt x="1697" y="658320"/>
                  <a:pt x="1697" y="646683"/>
                </a:cubicBezTo>
                <a:cubicBezTo>
                  <a:pt x="1697" y="204478"/>
                  <a:pt x="237515" y="0"/>
                  <a:pt x="646380" y="0"/>
                </a:cubicBezTo>
                <a:close/>
              </a:path>
            </a:pathLst>
          </a:custGeom>
          <a:solidFill>
            <a:schemeClr val="bg1">
              <a:lumMod val="95000"/>
            </a:schemeClr>
          </a:solidFill>
        </p:spPr>
        <p:txBody>
          <a:bodyPr wrap="square">
            <a:noAutofit/>
          </a:bodyPr>
          <a:lstStyle>
            <a:lvl1pPr>
              <a:defRPr sz="1051"/>
            </a:lvl1pPr>
          </a:lstStyle>
          <a:p>
            <a:endParaRPr lang="en-US" dirty="0"/>
          </a:p>
        </p:txBody>
      </p:sp>
      <p:sp>
        <p:nvSpPr>
          <p:cNvPr id="11" name="Picture Placeholder 31">
            <a:extLst>
              <a:ext uri="{FF2B5EF4-FFF2-40B4-BE49-F238E27FC236}">
                <a16:creationId xmlns:a16="http://schemas.microsoft.com/office/drawing/2014/main" id="{1A24B99D-5B06-9649-BEBC-E2D7508A06C7}"/>
              </a:ext>
            </a:extLst>
          </p:cNvPr>
          <p:cNvSpPr>
            <a:spLocks noGrp="1"/>
          </p:cNvSpPr>
          <p:nvPr>
            <p:ph type="pic" sz="quarter" idx="15"/>
          </p:nvPr>
        </p:nvSpPr>
        <p:spPr>
          <a:xfrm>
            <a:off x="5439218" y="1616567"/>
            <a:ext cx="1945814" cy="4111559"/>
          </a:xfrm>
          <a:custGeom>
            <a:avLst/>
            <a:gdLst>
              <a:gd name="connsiteX0" fmla="*/ 646380 w 5264340"/>
              <a:gd name="connsiteY0" fmla="*/ 0 h 11126596"/>
              <a:gd name="connsiteX1" fmla="*/ 1063726 w 5264340"/>
              <a:gd name="connsiteY1" fmla="*/ 0 h 11126596"/>
              <a:gd name="connsiteX2" fmla="*/ 1143463 w 5264340"/>
              <a:gd name="connsiteY2" fmla="*/ 21612 h 11126596"/>
              <a:gd name="connsiteX3" fmla="*/ 1170607 w 5264340"/>
              <a:gd name="connsiteY3" fmla="*/ 96421 h 11126596"/>
              <a:gd name="connsiteX4" fmla="*/ 1538755 w 5264340"/>
              <a:gd name="connsiteY4" fmla="*/ 422256 h 11126596"/>
              <a:gd name="connsiteX5" fmla="*/ 3732371 w 5264340"/>
              <a:gd name="connsiteY5" fmla="*/ 422256 h 11126596"/>
              <a:gd name="connsiteX6" fmla="*/ 4098822 w 5264340"/>
              <a:gd name="connsiteY6" fmla="*/ 96421 h 11126596"/>
              <a:gd name="connsiteX7" fmla="*/ 4125967 w 5264340"/>
              <a:gd name="connsiteY7" fmla="*/ 21612 h 11126596"/>
              <a:gd name="connsiteX8" fmla="*/ 4207400 w 5264340"/>
              <a:gd name="connsiteY8" fmla="*/ 0 h 11126596"/>
              <a:gd name="connsiteX9" fmla="*/ 4623051 w 5264340"/>
              <a:gd name="connsiteY9" fmla="*/ 0 h 11126596"/>
              <a:gd name="connsiteX10" fmla="*/ 5264340 w 5264340"/>
              <a:gd name="connsiteY10" fmla="*/ 646683 h 11126596"/>
              <a:gd name="connsiteX11" fmla="*/ 5264340 w 5264340"/>
              <a:gd name="connsiteY11" fmla="*/ 718167 h 11126596"/>
              <a:gd name="connsiteX12" fmla="*/ 5264340 w 5264340"/>
              <a:gd name="connsiteY12" fmla="*/ 6234086 h 11126596"/>
              <a:gd name="connsiteX13" fmla="*/ 5264340 w 5264340"/>
              <a:gd name="connsiteY13" fmla="*/ 6423602 h 11126596"/>
              <a:gd name="connsiteX14" fmla="*/ 5264340 w 5264340"/>
              <a:gd name="connsiteY14" fmla="*/ 10408429 h 11126596"/>
              <a:gd name="connsiteX15" fmla="*/ 5264340 w 5264340"/>
              <a:gd name="connsiteY15" fmla="*/ 10479914 h 11126596"/>
              <a:gd name="connsiteX16" fmla="*/ 4623051 w 5264340"/>
              <a:gd name="connsiteY16" fmla="*/ 11126596 h 11126596"/>
              <a:gd name="connsiteX17" fmla="*/ 646380 w 5264340"/>
              <a:gd name="connsiteY17" fmla="*/ 11126596 h 11126596"/>
              <a:gd name="connsiteX18" fmla="*/ 1697 w 5264340"/>
              <a:gd name="connsiteY18" fmla="*/ 10479914 h 11126596"/>
              <a:gd name="connsiteX19" fmla="*/ 0 w 5264340"/>
              <a:gd name="connsiteY19" fmla="*/ 10408429 h 11126596"/>
              <a:gd name="connsiteX20" fmla="*/ 0 w 5264340"/>
              <a:gd name="connsiteY20" fmla="*/ 6423602 h 11126596"/>
              <a:gd name="connsiteX21" fmla="*/ 0 w 5264340"/>
              <a:gd name="connsiteY21" fmla="*/ 6234086 h 11126596"/>
              <a:gd name="connsiteX22" fmla="*/ 0 w 5264340"/>
              <a:gd name="connsiteY22" fmla="*/ 718167 h 11126596"/>
              <a:gd name="connsiteX23" fmla="*/ 1697 w 5264340"/>
              <a:gd name="connsiteY23" fmla="*/ 646683 h 11126596"/>
              <a:gd name="connsiteX24" fmla="*/ 646380 w 5264340"/>
              <a:gd name="connsiteY24" fmla="*/ 0 h 11126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64340" h="11126596">
                <a:moveTo>
                  <a:pt x="646380" y="0"/>
                </a:moveTo>
                <a:lnTo>
                  <a:pt x="1063726" y="0"/>
                </a:lnTo>
                <a:cubicBezTo>
                  <a:pt x="1109533" y="0"/>
                  <a:pt x="1128194" y="6650"/>
                  <a:pt x="1143463" y="21612"/>
                </a:cubicBezTo>
                <a:cubicBezTo>
                  <a:pt x="1160428" y="38236"/>
                  <a:pt x="1170607" y="58185"/>
                  <a:pt x="1170607" y="96421"/>
                </a:cubicBezTo>
                <a:cubicBezTo>
                  <a:pt x="1170607" y="304224"/>
                  <a:pt x="1299544" y="422256"/>
                  <a:pt x="1538755" y="422256"/>
                </a:cubicBezTo>
                <a:lnTo>
                  <a:pt x="3732371" y="422256"/>
                </a:lnTo>
                <a:cubicBezTo>
                  <a:pt x="3969886" y="422256"/>
                  <a:pt x="4098822" y="304224"/>
                  <a:pt x="4098822" y="96421"/>
                </a:cubicBezTo>
                <a:cubicBezTo>
                  <a:pt x="4098822" y="58185"/>
                  <a:pt x="4109002" y="38236"/>
                  <a:pt x="4125967" y="21612"/>
                </a:cubicBezTo>
                <a:cubicBezTo>
                  <a:pt x="4141236" y="6650"/>
                  <a:pt x="4159898" y="0"/>
                  <a:pt x="4207400" y="0"/>
                </a:cubicBezTo>
                <a:lnTo>
                  <a:pt x="4623051" y="0"/>
                </a:lnTo>
                <a:cubicBezTo>
                  <a:pt x="5033612" y="0"/>
                  <a:pt x="5264340" y="204478"/>
                  <a:pt x="5264340" y="646683"/>
                </a:cubicBezTo>
                <a:cubicBezTo>
                  <a:pt x="5264340" y="658320"/>
                  <a:pt x="5264340" y="706530"/>
                  <a:pt x="5264340" y="718167"/>
                </a:cubicBezTo>
                <a:lnTo>
                  <a:pt x="5264340" y="6234086"/>
                </a:lnTo>
                <a:lnTo>
                  <a:pt x="5264340" y="6423602"/>
                </a:lnTo>
                <a:lnTo>
                  <a:pt x="5264340" y="10408429"/>
                </a:lnTo>
                <a:cubicBezTo>
                  <a:pt x="5264340" y="10420066"/>
                  <a:pt x="5264340" y="10468277"/>
                  <a:pt x="5264340" y="10479914"/>
                </a:cubicBezTo>
                <a:cubicBezTo>
                  <a:pt x="5264340" y="10922118"/>
                  <a:pt x="5033612" y="11126596"/>
                  <a:pt x="4623051" y="11126596"/>
                </a:cubicBezTo>
                <a:lnTo>
                  <a:pt x="646380" y="11126596"/>
                </a:lnTo>
                <a:cubicBezTo>
                  <a:pt x="237515" y="11126596"/>
                  <a:pt x="1697" y="10922118"/>
                  <a:pt x="1697" y="10479914"/>
                </a:cubicBezTo>
                <a:cubicBezTo>
                  <a:pt x="1697" y="10468277"/>
                  <a:pt x="0" y="10420066"/>
                  <a:pt x="0" y="10408429"/>
                </a:cubicBezTo>
                <a:lnTo>
                  <a:pt x="0" y="6423602"/>
                </a:lnTo>
                <a:lnTo>
                  <a:pt x="0" y="6234086"/>
                </a:lnTo>
                <a:lnTo>
                  <a:pt x="0" y="718167"/>
                </a:lnTo>
                <a:cubicBezTo>
                  <a:pt x="0" y="706530"/>
                  <a:pt x="1697" y="658320"/>
                  <a:pt x="1697" y="646683"/>
                </a:cubicBezTo>
                <a:cubicBezTo>
                  <a:pt x="1697" y="204478"/>
                  <a:pt x="237515" y="0"/>
                  <a:pt x="646380" y="0"/>
                </a:cubicBezTo>
                <a:close/>
              </a:path>
            </a:pathLst>
          </a:custGeom>
          <a:solidFill>
            <a:schemeClr val="bg1">
              <a:lumMod val="95000"/>
            </a:schemeClr>
          </a:solidFill>
        </p:spPr>
        <p:txBody>
          <a:bodyPr wrap="square">
            <a:noAutofit/>
          </a:bodyPr>
          <a:lstStyle>
            <a:lvl1pPr>
              <a:defRPr sz="1051"/>
            </a:lvl1pPr>
          </a:lstStyle>
          <a:p>
            <a:endParaRPr lang="en-US" dirty="0"/>
          </a:p>
        </p:txBody>
      </p:sp>
      <p:sp>
        <p:nvSpPr>
          <p:cNvPr id="12" name="Picture Placeholder 31">
            <a:extLst>
              <a:ext uri="{FF2B5EF4-FFF2-40B4-BE49-F238E27FC236}">
                <a16:creationId xmlns:a16="http://schemas.microsoft.com/office/drawing/2014/main" id="{CD7744E6-5E97-8E4B-B755-926C96EED801}"/>
              </a:ext>
            </a:extLst>
          </p:cNvPr>
          <p:cNvSpPr>
            <a:spLocks noGrp="1"/>
          </p:cNvSpPr>
          <p:nvPr>
            <p:ph type="pic" sz="quarter" idx="16"/>
          </p:nvPr>
        </p:nvSpPr>
        <p:spPr>
          <a:xfrm>
            <a:off x="9235754" y="1616567"/>
            <a:ext cx="1945814" cy="4111559"/>
          </a:xfrm>
          <a:custGeom>
            <a:avLst/>
            <a:gdLst>
              <a:gd name="connsiteX0" fmla="*/ 646380 w 5264340"/>
              <a:gd name="connsiteY0" fmla="*/ 0 h 11126596"/>
              <a:gd name="connsiteX1" fmla="*/ 1063726 w 5264340"/>
              <a:gd name="connsiteY1" fmla="*/ 0 h 11126596"/>
              <a:gd name="connsiteX2" fmla="*/ 1143463 w 5264340"/>
              <a:gd name="connsiteY2" fmla="*/ 21612 h 11126596"/>
              <a:gd name="connsiteX3" fmla="*/ 1170607 w 5264340"/>
              <a:gd name="connsiteY3" fmla="*/ 96421 h 11126596"/>
              <a:gd name="connsiteX4" fmla="*/ 1538755 w 5264340"/>
              <a:gd name="connsiteY4" fmla="*/ 422256 h 11126596"/>
              <a:gd name="connsiteX5" fmla="*/ 3732371 w 5264340"/>
              <a:gd name="connsiteY5" fmla="*/ 422256 h 11126596"/>
              <a:gd name="connsiteX6" fmla="*/ 4098822 w 5264340"/>
              <a:gd name="connsiteY6" fmla="*/ 96421 h 11126596"/>
              <a:gd name="connsiteX7" fmla="*/ 4125967 w 5264340"/>
              <a:gd name="connsiteY7" fmla="*/ 21612 h 11126596"/>
              <a:gd name="connsiteX8" fmla="*/ 4207400 w 5264340"/>
              <a:gd name="connsiteY8" fmla="*/ 0 h 11126596"/>
              <a:gd name="connsiteX9" fmla="*/ 4623051 w 5264340"/>
              <a:gd name="connsiteY9" fmla="*/ 0 h 11126596"/>
              <a:gd name="connsiteX10" fmla="*/ 5264340 w 5264340"/>
              <a:gd name="connsiteY10" fmla="*/ 646683 h 11126596"/>
              <a:gd name="connsiteX11" fmla="*/ 5264340 w 5264340"/>
              <a:gd name="connsiteY11" fmla="*/ 718167 h 11126596"/>
              <a:gd name="connsiteX12" fmla="*/ 5264340 w 5264340"/>
              <a:gd name="connsiteY12" fmla="*/ 6234086 h 11126596"/>
              <a:gd name="connsiteX13" fmla="*/ 5264340 w 5264340"/>
              <a:gd name="connsiteY13" fmla="*/ 6423602 h 11126596"/>
              <a:gd name="connsiteX14" fmla="*/ 5264340 w 5264340"/>
              <a:gd name="connsiteY14" fmla="*/ 10408429 h 11126596"/>
              <a:gd name="connsiteX15" fmla="*/ 5264340 w 5264340"/>
              <a:gd name="connsiteY15" fmla="*/ 10479914 h 11126596"/>
              <a:gd name="connsiteX16" fmla="*/ 4623051 w 5264340"/>
              <a:gd name="connsiteY16" fmla="*/ 11126596 h 11126596"/>
              <a:gd name="connsiteX17" fmla="*/ 646380 w 5264340"/>
              <a:gd name="connsiteY17" fmla="*/ 11126596 h 11126596"/>
              <a:gd name="connsiteX18" fmla="*/ 1697 w 5264340"/>
              <a:gd name="connsiteY18" fmla="*/ 10479914 h 11126596"/>
              <a:gd name="connsiteX19" fmla="*/ 0 w 5264340"/>
              <a:gd name="connsiteY19" fmla="*/ 10408429 h 11126596"/>
              <a:gd name="connsiteX20" fmla="*/ 0 w 5264340"/>
              <a:gd name="connsiteY20" fmla="*/ 6423602 h 11126596"/>
              <a:gd name="connsiteX21" fmla="*/ 0 w 5264340"/>
              <a:gd name="connsiteY21" fmla="*/ 6234086 h 11126596"/>
              <a:gd name="connsiteX22" fmla="*/ 0 w 5264340"/>
              <a:gd name="connsiteY22" fmla="*/ 718167 h 11126596"/>
              <a:gd name="connsiteX23" fmla="*/ 1697 w 5264340"/>
              <a:gd name="connsiteY23" fmla="*/ 646683 h 11126596"/>
              <a:gd name="connsiteX24" fmla="*/ 646380 w 5264340"/>
              <a:gd name="connsiteY24" fmla="*/ 0 h 11126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64340" h="11126596">
                <a:moveTo>
                  <a:pt x="646380" y="0"/>
                </a:moveTo>
                <a:lnTo>
                  <a:pt x="1063726" y="0"/>
                </a:lnTo>
                <a:cubicBezTo>
                  <a:pt x="1109533" y="0"/>
                  <a:pt x="1128194" y="6650"/>
                  <a:pt x="1143463" y="21612"/>
                </a:cubicBezTo>
                <a:cubicBezTo>
                  <a:pt x="1160428" y="38236"/>
                  <a:pt x="1170607" y="58185"/>
                  <a:pt x="1170607" y="96421"/>
                </a:cubicBezTo>
                <a:cubicBezTo>
                  <a:pt x="1170607" y="304224"/>
                  <a:pt x="1299544" y="422256"/>
                  <a:pt x="1538755" y="422256"/>
                </a:cubicBezTo>
                <a:lnTo>
                  <a:pt x="3732371" y="422256"/>
                </a:lnTo>
                <a:cubicBezTo>
                  <a:pt x="3969886" y="422256"/>
                  <a:pt x="4098822" y="304224"/>
                  <a:pt x="4098822" y="96421"/>
                </a:cubicBezTo>
                <a:cubicBezTo>
                  <a:pt x="4098822" y="58185"/>
                  <a:pt x="4109002" y="38236"/>
                  <a:pt x="4125967" y="21612"/>
                </a:cubicBezTo>
                <a:cubicBezTo>
                  <a:pt x="4141236" y="6650"/>
                  <a:pt x="4159898" y="0"/>
                  <a:pt x="4207400" y="0"/>
                </a:cubicBezTo>
                <a:lnTo>
                  <a:pt x="4623051" y="0"/>
                </a:lnTo>
                <a:cubicBezTo>
                  <a:pt x="5033612" y="0"/>
                  <a:pt x="5264340" y="204478"/>
                  <a:pt x="5264340" y="646683"/>
                </a:cubicBezTo>
                <a:cubicBezTo>
                  <a:pt x="5264340" y="658320"/>
                  <a:pt x="5264340" y="706530"/>
                  <a:pt x="5264340" y="718167"/>
                </a:cubicBezTo>
                <a:lnTo>
                  <a:pt x="5264340" y="6234086"/>
                </a:lnTo>
                <a:lnTo>
                  <a:pt x="5264340" y="6423602"/>
                </a:lnTo>
                <a:lnTo>
                  <a:pt x="5264340" y="10408429"/>
                </a:lnTo>
                <a:cubicBezTo>
                  <a:pt x="5264340" y="10420066"/>
                  <a:pt x="5264340" y="10468277"/>
                  <a:pt x="5264340" y="10479914"/>
                </a:cubicBezTo>
                <a:cubicBezTo>
                  <a:pt x="5264340" y="10922118"/>
                  <a:pt x="5033612" y="11126596"/>
                  <a:pt x="4623051" y="11126596"/>
                </a:cubicBezTo>
                <a:lnTo>
                  <a:pt x="646380" y="11126596"/>
                </a:lnTo>
                <a:cubicBezTo>
                  <a:pt x="237515" y="11126596"/>
                  <a:pt x="1697" y="10922118"/>
                  <a:pt x="1697" y="10479914"/>
                </a:cubicBezTo>
                <a:cubicBezTo>
                  <a:pt x="1697" y="10468277"/>
                  <a:pt x="0" y="10420066"/>
                  <a:pt x="0" y="10408429"/>
                </a:cubicBezTo>
                <a:lnTo>
                  <a:pt x="0" y="6423602"/>
                </a:lnTo>
                <a:lnTo>
                  <a:pt x="0" y="6234086"/>
                </a:lnTo>
                <a:lnTo>
                  <a:pt x="0" y="718167"/>
                </a:lnTo>
                <a:cubicBezTo>
                  <a:pt x="0" y="706530"/>
                  <a:pt x="1697" y="658320"/>
                  <a:pt x="1697" y="646683"/>
                </a:cubicBezTo>
                <a:cubicBezTo>
                  <a:pt x="1697" y="204478"/>
                  <a:pt x="237515" y="0"/>
                  <a:pt x="646380" y="0"/>
                </a:cubicBezTo>
                <a:close/>
              </a:path>
            </a:pathLst>
          </a:custGeom>
          <a:solidFill>
            <a:schemeClr val="bg1">
              <a:lumMod val="95000"/>
            </a:schemeClr>
          </a:solidFill>
        </p:spPr>
        <p:txBody>
          <a:bodyPr wrap="square">
            <a:noAutofit/>
          </a:bodyPr>
          <a:lstStyle>
            <a:lvl1pPr>
              <a:defRPr sz="1051"/>
            </a:lvl1pPr>
          </a:lstStyle>
          <a:p>
            <a:endParaRPr lang="en-US" dirty="0"/>
          </a:p>
        </p:txBody>
      </p:sp>
    </p:spTree>
    <p:extLst>
      <p:ext uri="{BB962C8B-B14F-4D97-AF65-F5344CB8AC3E}">
        <p14:creationId xmlns:p14="http://schemas.microsoft.com/office/powerpoint/2010/main" val="768407154"/>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25_slide">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id="{0D90B513-1654-124A-8601-F0544BBA0A22}"/>
              </a:ext>
            </a:extLst>
          </p:cNvPr>
          <p:cNvSpPr>
            <a:spLocks noGrp="1"/>
          </p:cNvSpPr>
          <p:nvPr>
            <p:ph type="pic" sz="quarter" idx="15"/>
          </p:nvPr>
        </p:nvSpPr>
        <p:spPr>
          <a:xfrm>
            <a:off x="4833251" y="2099608"/>
            <a:ext cx="2528229" cy="3379817"/>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2038279807"/>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26_slide">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id="{0D90B513-1654-124A-8601-F0544BBA0A22}"/>
              </a:ext>
            </a:extLst>
          </p:cNvPr>
          <p:cNvSpPr>
            <a:spLocks noGrp="1"/>
          </p:cNvSpPr>
          <p:nvPr>
            <p:ph type="pic" sz="quarter" idx="15"/>
          </p:nvPr>
        </p:nvSpPr>
        <p:spPr>
          <a:xfrm>
            <a:off x="1449316" y="2114606"/>
            <a:ext cx="3626150" cy="2266340"/>
          </a:xfrm>
          <a:prstGeom prst="rect">
            <a:avLst/>
          </a:prstGeom>
          <a:solidFill>
            <a:schemeClr val="bg1">
              <a:lumMod val="95000"/>
            </a:schemeClr>
          </a:solidFill>
        </p:spPr>
        <p:txBody>
          <a:bodyPr>
            <a:normAutofit/>
          </a:bodyPr>
          <a:lstStyle>
            <a:lvl1pPr>
              <a:defRPr sz="1051"/>
            </a:lvl1pPr>
          </a:lstStyle>
          <a:p>
            <a:endParaRPr lang="en-US"/>
          </a:p>
        </p:txBody>
      </p:sp>
      <p:sp>
        <p:nvSpPr>
          <p:cNvPr id="7" name="Picture Placeholder 8">
            <a:extLst>
              <a:ext uri="{FF2B5EF4-FFF2-40B4-BE49-F238E27FC236}">
                <a16:creationId xmlns:a16="http://schemas.microsoft.com/office/drawing/2014/main" id="{9F26F332-9E25-204C-8598-BF8CF2B0FCCC}"/>
              </a:ext>
            </a:extLst>
          </p:cNvPr>
          <p:cNvSpPr>
            <a:spLocks noGrp="1"/>
          </p:cNvSpPr>
          <p:nvPr>
            <p:ph type="pic" sz="quarter" idx="16"/>
          </p:nvPr>
        </p:nvSpPr>
        <p:spPr>
          <a:xfrm>
            <a:off x="7173347" y="2114606"/>
            <a:ext cx="3626150" cy="2266340"/>
          </a:xfrm>
          <a:prstGeom prst="rect">
            <a:avLst/>
          </a:prstGeom>
          <a:solidFill>
            <a:schemeClr val="bg1">
              <a:lumMod val="95000"/>
            </a:schemeClr>
          </a:solidFill>
        </p:spPr>
        <p:txBody>
          <a:bodyPr>
            <a:normAutofit/>
          </a:bodyPr>
          <a:lstStyle>
            <a:lvl1pPr>
              <a:defRPr sz="1051"/>
            </a:lvl1pPr>
          </a:lstStyle>
          <a:p>
            <a:endParaRPr lang="en-US"/>
          </a:p>
        </p:txBody>
      </p:sp>
      <p:sp>
        <p:nvSpPr>
          <p:cNvPr id="8" name="Picture Placeholder 8">
            <a:extLst>
              <a:ext uri="{FF2B5EF4-FFF2-40B4-BE49-F238E27FC236}">
                <a16:creationId xmlns:a16="http://schemas.microsoft.com/office/drawing/2014/main" id="{3AAD7DC8-2A9C-894E-AAA3-65F437BF6B59}"/>
              </a:ext>
            </a:extLst>
          </p:cNvPr>
          <p:cNvSpPr>
            <a:spLocks noGrp="1"/>
          </p:cNvSpPr>
          <p:nvPr>
            <p:ph type="pic" sz="quarter" idx="17"/>
          </p:nvPr>
        </p:nvSpPr>
        <p:spPr>
          <a:xfrm>
            <a:off x="3825346" y="1769693"/>
            <a:ext cx="4586924" cy="2866822"/>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1586371235"/>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27_slide">
    <p:spTree>
      <p:nvGrpSpPr>
        <p:cNvPr id="1" name=""/>
        <p:cNvGrpSpPr/>
        <p:nvPr/>
      </p:nvGrpSpPr>
      <p:grpSpPr>
        <a:xfrm>
          <a:off x="0" y="0"/>
          <a:ext cx="0" cy="0"/>
          <a:chOff x="0" y="0"/>
          <a:chExt cx="0" cy="0"/>
        </a:xfrm>
      </p:grpSpPr>
      <p:sp>
        <p:nvSpPr>
          <p:cNvPr id="10" name="Picture Placeholder 31">
            <a:extLst>
              <a:ext uri="{FF2B5EF4-FFF2-40B4-BE49-F238E27FC236}">
                <a16:creationId xmlns:a16="http://schemas.microsoft.com/office/drawing/2014/main" id="{03EDEDA6-202B-0B4F-8457-706A656C5A9A}"/>
              </a:ext>
            </a:extLst>
          </p:cNvPr>
          <p:cNvSpPr>
            <a:spLocks noGrp="1"/>
          </p:cNvSpPr>
          <p:nvPr>
            <p:ph type="pic" sz="quarter" idx="14"/>
          </p:nvPr>
        </p:nvSpPr>
        <p:spPr>
          <a:xfrm>
            <a:off x="1471886" y="1651649"/>
            <a:ext cx="1945814" cy="4111559"/>
          </a:xfrm>
          <a:custGeom>
            <a:avLst/>
            <a:gdLst>
              <a:gd name="connsiteX0" fmla="*/ 646380 w 5264340"/>
              <a:gd name="connsiteY0" fmla="*/ 0 h 11126596"/>
              <a:gd name="connsiteX1" fmla="*/ 1063726 w 5264340"/>
              <a:gd name="connsiteY1" fmla="*/ 0 h 11126596"/>
              <a:gd name="connsiteX2" fmla="*/ 1143463 w 5264340"/>
              <a:gd name="connsiteY2" fmla="*/ 21612 h 11126596"/>
              <a:gd name="connsiteX3" fmla="*/ 1170607 w 5264340"/>
              <a:gd name="connsiteY3" fmla="*/ 96421 h 11126596"/>
              <a:gd name="connsiteX4" fmla="*/ 1538755 w 5264340"/>
              <a:gd name="connsiteY4" fmla="*/ 422256 h 11126596"/>
              <a:gd name="connsiteX5" fmla="*/ 3732371 w 5264340"/>
              <a:gd name="connsiteY5" fmla="*/ 422256 h 11126596"/>
              <a:gd name="connsiteX6" fmla="*/ 4098822 w 5264340"/>
              <a:gd name="connsiteY6" fmla="*/ 96421 h 11126596"/>
              <a:gd name="connsiteX7" fmla="*/ 4125967 w 5264340"/>
              <a:gd name="connsiteY7" fmla="*/ 21612 h 11126596"/>
              <a:gd name="connsiteX8" fmla="*/ 4207400 w 5264340"/>
              <a:gd name="connsiteY8" fmla="*/ 0 h 11126596"/>
              <a:gd name="connsiteX9" fmla="*/ 4623051 w 5264340"/>
              <a:gd name="connsiteY9" fmla="*/ 0 h 11126596"/>
              <a:gd name="connsiteX10" fmla="*/ 5264340 w 5264340"/>
              <a:gd name="connsiteY10" fmla="*/ 646683 h 11126596"/>
              <a:gd name="connsiteX11" fmla="*/ 5264340 w 5264340"/>
              <a:gd name="connsiteY11" fmla="*/ 718167 h 11126596"/>
              <a:gd name="connsiteX12" fmla="*/ 5264340 w 5264340"/>
              <a:gd name="connsiteY12" fmla="*/ 6234086 h 11126596"/>
              <a:gd name="connsiteX13" fmla="*/ 5264340 w 5264340"/>
              <a:gd name="connsiteY13" fmla="*/ 6423602 h 11126596"/>
              <a:gd name="connsiteX14" fmla="*/ 5264340 w 5264340"/>
              <a:gd name="connsiteY14" fmla="*/ 10408429 h 11126596"/>
              <a:gd name="connsiteX15" fmla="*/ 5264340 w 5264340"/>
              <a:gd name="connsiteY15" fmla="*/ 10479914 h 11126596"/>
              <a:gd name="connsiteX16" fmla="*/ 4623051 w 5264340"/>
              <a:gd name="connsiteY16" fmla="*/ 11126596 h 11126596"/>
              <a:gd name="connsiteX17" fmla="*/ 646380 w 5264340"/>
              <a:gd name="connsiteY17" fmla="*/ 11126596 h 11126596"/>
              <a:gd name="connsiteX18" fmla="*/ 1697 w 5264340"/>
              <a:gd name="connsiteY18" fmla="*/ 10479914 h 11126596"/>
              <a:gd name="connsiteX19" fmla="*/ 0 w 5264340"/>
              <a:gd name="connsiteY19" fmla="*/ 10408429 h 11126596"/>
              <a:gd name="connsiteX20" fmla="*/ 0 w 5264340"/>
              <a:gd name="connsiteY20" fmla="*/ 6423602 h 11126596"/>
              <a:gd name="connsiteX21" fmla="*/ 0 w 5264340"/>
              <a:gd name="connsiteY21" fmla="*/ 6234086 h 11126596"/>
              <a:gd name="connsiteX22" fmla="*/ 0 w 5264340"/>
              <a:gd name="connsiteY22" fmla="*/ 718167 h 11126596"/>
              <a:gd name="connsiteX23" fmla="*/ 1697 w 5264340"/>
              <a:gd name="connsiteY23" fmla="*/ 646683 h 11126596"/>
              <a:gd name="connsiteX24" fmla="*/ 646380 w 5264340"/>
              <a:gd name="connsiteY24" fmla="*/ 0 h 11126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64340" h="11126596">
                <a:moveTo>
                  <a:pt x="646380" y="0"/>
                </a:moveTo>
                <a:lnTo>
                  <a:pt x="1063726" y="0"/>
                </a:lnTo>
                <a:cubicBezTo>
                  <a:pt x="1109533" y="0"/>
                  <a:pt x="1128194" y="6650"/>
                  <a:pt x="1143463" y="21612"/>
                </a:cubicBezTo>
                <a:cubicBezTo>
                  <a:pt x="1160428" y="38236"/>
                  <a:pt x="1170607" y="58185"/>
                  <a:pt x="1170607" y="96421"/>
                </a:cubicBezTo>
                <a:cubicBezTo>
                  <a:pt x="1170607" y="304224"/>
                  <a:pt x="1299544" y="422256"/>
                  <a:pt x="1538755" y="422256"/>
                </a:cubicBezTo>
                <a:lnTo>
                  <a:pt x="3732371" y="422256"/>
                </a:lnTo>
                <a:cubicBezTo>
                  <a:pt x="3969886" y="422256"/>
                  <a:pt x="4098822" y="304224"/>
                  <a:pt x="4098822" y="96421"/>
                </a:cubicBezTo>
                <a:cubicBezTo>
                  <a:pt x="4098822" y="58185"/>
                  <a:pt x="4109002" y="38236"/>
                  <a:pt x="4125967" y="21612"/>
                </a:cubicBezTo>
                <a:cubicBezTo>
                  <a:pt x="4141236" y="6650"/>
                  <a:pt x="4159898" y="0"/>
                  <a:pt x="4207400" y="0"/>
                </a:cubicBezTo>
                <a:lnTo>
                  <a:pt x="4623051" y="0"/>
                </a:lnTo>
                <a:cubicBezTo>
                  <a:pt x="5033612" y="0"/>
                  <a:pt x="5264340" y="204478"/>
                  <a:pt x="5264340" y="646683"/>
                </a:cubicBezTo>
                <a:cubicBezTo>
                  <a:pt x="5264340" y="658320"/>
                  <a:pt x="5264340" y="706530"/>
                  <a:pt x="5264340" y="718167"/>
                </a:cubicBezTo>
                <a:lnTo>
                  <a:pt x="5264340" y="6234086"/>
                </a:lnTo>
                <a:lnTo>
                  <a:pt x="5264340" y="6423602"/>
                </a:lnTo>
                <a:lnTo>
                  <a:pt x="5264340" y="10408429"/>
                </a:lnTo>
                <a:cubicBezTo>
                  <a:pt x="5264340" y="10420066"/>
                  <a:pt x="5264340" y="10468277"/>
                  <a:pt x="5264340" y="10479914"/>
                </a:cubicBezTo>
                <a:cubicBezTo>
                  <a:pt x="5264340" y="10922118"/>
                  <a:pt x="5033612" y="11126596"/>
                  <a:pt x="4623051" y="11126596"/>
                </a:cubicBezTo>
                <a:lnTo>
                  <a:pt x="646380" y="11126596"/>
                </a:lnTo>
                <a:cubicBezTo>
                  <a:pt x="237515" y="11126596"/>
                  <a:pt x="1697" y="10922118"/>
                  <a:pt x="1697" y="10479914"/>
                </a:cubicBezTo>
                <a:cubicBezTo>
                  <a:pt x="1697" y="10468277"/>
                  <a:pt x="0" y="10420066"/>
                  <a:pt x="0" y="10408429"/>
                </a:cubicBezTo>
                <a:lnTo>
                  <a:pt x="0" y="6423602"/>
                </a:lnTo>
                <a:lnTo>
                  <a:pt x="0" y="6234086"/>
                </a:lnTo>
                <a:lnTo>
                  <a:pt x="0" y="718167"/>
                </a:lnTo>
                <a:cubicBezTo>
                  <a:pt x="0" y="706530"/>
                  <a:pt x="1697" y="658320"/>
                  <a:pt x="1697" y="646683"/>
                </a:cubicBezTo>
                <a:cubicBezTo>
                  <a:pt x="1697" y="204478"/>
                  <a:pt x="237515" y="0"/>
                  <a:pt x="646380" y="0"/>
                </a:cubicBezTo>
                <a:close/>
              </a:path>
            </a:pathLst>
          </a:custGeom>
          <a:solidFill>
            <a:schemeClr val="bg1">
              <a:lumMod val="95000"/>
            </a:schemeClr>
          </a:solidFill>
        </p:spPr>
        <p:txBody>
          <a:bodyPr wrap="square">
            <a:noAutofit/>
          </a:bodyPr>
          <a:lstStyle>
            <a:lvl1pPr>
              <a:defRPr sz="1051"/>
            </a:lvl1pPr>
          </a:lstStyle>
          <a:p>
            <a:endParaRPr lang="en-US" dirty="0"/>
          </a:p>
        </p:txBody>
      </p:sp>
    </p:spTree>
    <p:extLst>
      <p:ext uri="{BB962C8B-B14F-4D97-AF65-F5344CB8AC3E}">
        <p14:creationId xmlns:p14="http://schemas.microsoft.com/office/powerpoint/2010/main" val="3589655057"/>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28_slide">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id="{739F3300-101E-CC40-A007-9C92666DAEEA}"/>
              </a:ext>
            </a:extLst>
          </p:cNvPr>
          <p:cNvSpPr>
            <a:spLocks noGrp="1"/>
          </p:cNvSpPr>
          <p:nvPr>
            <p:ph type="pic" sz="quarter" idx="14"/>
          </p:nvPr>
        </p:nvSpPr>
        <p:spPr>
          <a:xfrm>
            <a:off x="-199169" y="2432304"/>
            <a:ext cx="12590339" cy="4599867"/>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3260953198"/>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3_Image Layout">
    <p:spTree>
      <p:nvGrpSpPr>
        <p:cNvPr id="1" name=""/>
        <p:cNvGrpSpPr/>
        <p:nvPr/>
      </p:nvGrpSpPr>
      <p:grpSpPr>
        <a:xfrm>
          <a:off x="0" y="0"/>
          <a:ext cx="0" cy="0"/>
          <a:chOff x="0" y="0"/>
          <a:chExt cx="0" cy="0"/>
        </a:xfrm>
      </p:grpSpPr>
      <p:sp>
        <p:nvSpPr>
          <p:cNvPr id="51" name="Picture Placeholder 18">
            <a:extLst>
              <a:ext uri="{FF2B5EF4-FFF2-40B4-BE49-F238E27FC236}">
                <a16:creationId xmlns:a16="http://schemas.microsoft.com/office/drawing/2014/main" id="{11224CB0-F9E0-437C-86B4-895C27988953}"/>
              </a:ext>
            </a:extLst>
          </p:cNvPr>
          <p:cNvSpPr>
            <a:spLocks noGrp="1"/>
          </p:cNvSpPr>
          <p:nvPr>
            <p:ph type="pic" idx="12" hasCustomPrompt="1"/>
          </p:nvPr>
        </p:nvSpPr>
        <p:spPr>
          <a:xfrm>
            <a:off x="6480636" y="1431517"/>
            <a:ext cx="3994966" cy="3994966"/>
          </a:xfrm>
          <a:custGeom>
            <a:avLst/>
            <a:gdLst>
              <a:gd name="connsiteX0" fmla="*/ 1550269 w 3100540"/>
              <a:gd name="connsiteY0" fmla="*/ 0 h 3100540"/>
              <a:gd name="connsiteX1" fmla="*/ 1677815 w 3100540"/>
              <a:gd name="connsiteY1" fmla="*/ 52831 h 3100540"/>
              <a:gd name="connsiteX2" fmla="*/ 3047709 w 3100540"/>
              <a:gd name="connsiteY2" fmla="*/ 1422726 h 3100540"/>
              <a:gd name="connsiteX3" fmla="*/ 3047709 w 3100540"/>
              <a:gd name="connsiteY3" fmla="*/ 1677816 h 3100540"/>
              <a:gd name="connsiteX4" fmla="*/ 1677816 w 3100540"/>
              <a:gd name="connsiteY4" fmla="*/ 3047709 h 3100540"/>
              <a:gd name="connsiteX5" fmla="*/ 1422726 w 3100540"/>
              <a:gd name="connsiteY5" fmla="*/ 3047709 h 3100540"/>
              <a:gd name="connsiteX6" fmla="*/ 52831 w 3100540"/>
              <a:gd name="connsiteY6" fmla="*/ 1677814 h 3100540"/>
              <a:gd name="connsiteX7" fmla="*/ 52831 w 3100540"/>
              <a:gd name="connsiteY7" fmla="*/ 1422724 h 3100540"/>
              <a:gd name="connsiteX8" fmla="*/ 1422724 w 3100540"/>
              <a:gd name="connsiteY8" fmla="*/ 52831 h 3100540"/>
              <a:gd name="connsiteX9" fmla="*/ 1550269 w 3100540"/>
              <a:gd name="connsiteY9" fmla="*/ 0 h 3100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00540" h="3100540">
                <a:moveTo>
                  <a:pt x="1550269" y="0"/>
                </a:moveTo>
                <a:cubicBezTo>
                  <a:pt x="1596432" y="0"/>
                  <a:pt x="1642594" y="17610"/>
                  <a:pt x="1677815" y="52831"/>
                </a:cubicBezTo>
                <a:lnTo>
                  <a:pt x="3047709" y="1422726"/>
                </a:lnTo>
                <a:cubicBezTo>
                  <a:pt x="3118151" y="1493167"/>
                  <a:pt x="3118151" y="1607375"/>
                  <a:pt x="3047709" y="1677816"/>
                </a:cubicBezTo>
                <a:lnTo>
                  <a:pt x="1677816" y="3047709"/>
                </a:lnTo>
                <a:cubicBezTo>
                  <a:pt x="1607375" y="3118151"/>
                  <a:pt x="1493167" y="3118151"/>
                  <a:pt x="1422726" y="3047709"/>
                </a:cubicBezTo>
                <a:lnTo>
                  <a:pt x="52831" y="1677814"/>
                </a:lnTo>
                <a:cubicBezTo>
                  <a:pt x="-17610" y="1607373"/>
                  <a:pt x="-17610" y="1493166"/>
                  <a:pt x="52831" y="1422724"/>
                </a:cubicBezTo>
                <a:lnTo>
                  <a:pt x="1422724" y="52831"/>
                </a:lnTo>
                <a:cubicBezTo>
                  <a:pt x="1457945" y="17610"/>
                  <a:pt x="1504107" y="0"/>
                  <a:pt x="1550269" y="0"/>
                </a:cubicBezTo>
                <a:close/>
              </a:path>
            </a:pathLst>
          </a:custGeom>
          <a:solidFill>
            <a:schemeClr val="bg1">
              <a:lumMod val="95000"/>
            </a:schemeClr>
          </a:solidFill>
          <a:ln w="50800">
            <a:noFill/>
          </a:ln>
        </p:spPr>
        <p:txBody>
          <a:bodyPr wrap="square" anchor="ctr">
            <a:noAutofit/>
          </a:bodyPr>
          <a:lstStyle>
            <a:lvl1pPr marL="0" indent="0" algn="ctr">
              <a:buNone/>
              <a:defRPr sz="1200" baseline="0">
                <a:latin typeface="Arial" pitchFamily="34" charset="0"/>
                <a:cs typeface="Arial" pitchFamily="34" charset="0"/>
              </a:defRPr>
            </a:lvl1pPr>
            <a:lvl2pPr marL="457086" indent="0">
              <a:buNone/>
              <a:defRPr sz="2800"/>
            </a:lvl2pPr>
            <a:lvl3pPr marL="914172" indent="0">
              <a:buNone/>
              <a:defRPr sz="2400"/>
            </a:lvl3pPr>
            <a:lvl4pPr marL="1371257" indent="0">
              <a:buNone/>
              <a:defRPr sz="2000"/>
            </a:lvl4pPr>
            <a:lvl5pPr marL="1828343" indent="0">
              <a:buNone/>
              <a:defRPr sz="2000"/>
            </a:lvl5pPr>
            <a:lvl6pPr marL="2285429" indent="0">
              <a:buNone/>
              <a:defRPr sz="2000"/>
            </a:lvl6pPr>
            <a:lvl7pPr marL="2742514" indent="0">
              <a:buNone/>
              <a:defRPr sz="2000"/>
            </a:lvl7pPr>
            <a:lvl8pPr marL="3199600" indent="0">
              <a:buNone/>
              <a:defRPr sz="2000"/>
            </a:lvl8pPr>
            <a:lvl9pPr marL="3656686"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35108796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_slide">
    <p:spTree>
      <p:nvGrpSpPr>
        <p:cNvPr id="1" name=""/>
        <p:cNvGrpSpPr/>
        <p:nvPr/>
      </p:nvGrpSpPr>
      <p:grpSpPr>
        <a:xfrm>
          <a:off x="0" y="0"/>
          <a:ext cx="0" cy="0"/>
          <a:chOff x="0" y="0"/>
          <a:chExt cx="0" cy="0"/>
        </a:xfrm>
      </p:grpSpPr>
      <p:sp>
        <p:nvSpPr>
          <p:cNvPr id="13" name="Picture Placeholder 8">
            <a:extLst>
              <a:ext uri="{FF2B5EF4-FFF2-40B4-BE49-F238E27FC236}">
                <a16:creationId xmlns:a16="http://schemas.microsoft.com/office/drawing/2014/main" id="{9115BB40-9CA9-3843-9468-FEC322EBE985}"/>
              </a:ext>
            </a:extLst>
          </p:cNvPr>
          <p:cNvSpPr>
            <a:spLocks noGrp="1"/>
          </p:cNvSpPr>
          <p:nvPr>
            <p:ph type="pic" sz="quarter" idx="14"/>
          </p:nvPr>
        </p:nvSpPr>
        <p:spPr>
          <a:xfrm>
            <a:off x="-199169" y="2514600"/>
            <a:ext cx="12590339" cy="4517571"/>
          </a:xfrm>
          <a:prstGeom prst="rect">
            <a:avLst/>
          </a:prstGeom>
          <a:solidFill>
            <a:schemeClr val="bg1">
              <a:lumMod val="95000"/>
            </a:schemeClr>
          </a:solidFill>
        </p:spPr>
        <p:txBody>
          <a:bodyPr>
            <a:normAutofit/>
          </a:bodyPr>
          <a:lstStyle>
            <a:lvl1pPr>
              <a:defRPr sz="1051"/>
            </a:lvl1pPr>
          </a:lstStyle>
          <a:p>
            <a:endParaRPr lang="en-US"/>
          </a:p>
        </p:txBody>
      </p:sp>
      <p:sp>
        <p:nvSpPr>
          <p:cNvPr id="10" name="Picture Placeholder 8">
            <a:extLst>
              <a:ext uri="{FF2B5EF4-FFF2-40B4-BE49-F238E27FC236}">
                <a16:creationId xmlns:a16="http://schemas.microsoft.com/office/drawing/2014/main" id="{CD0E04D6-3064-E641-BC33-6BD331FF365F}"/>
              </a:ext>
            </a:extLst>
          </p:cNvPr>
          <p:cNvSpPr>
            <a:spLocks noGrp="1"/>
          </p:cNvSpPr>
          <p:nvPr>
            <p:ph type="pic" sz="quarter" idx="15"/>
          </p:nvPr>
        </p:nvSpPr>
        <p:spPr>
          <a:xfrm>
            <a:off x="1428209" y="1579564"/>
            <a:ext cx="1870562" cy="1870072"/>
          </a:xfrm>
          <a:prstGeom prst="ellipse">
            <a:avLst/>
          </a:prstGeom>
          <a:solidFill>
            <a:schemeClr val="bg1">
              <a:lumMod val="95000"/>
            </a:schemeClr>
          </a:solidFill>
        </p:spPr>
        <p:txBody>
          <a:bodyPr>
            <a:normAutofit/>
          </a:bodyPr>
          <a:lstStyle>
            <a:lvl1pPr>
              <a:defRPr sz="1051"/>
            </a:lvl1pPr>
          </a:lstStyle>
          <a:p>
            <a:endParaRPr lang="en-US" dirty="0"/>
          </a:p>
        </p:txBody>
      </p:sp>
      <p:sp>
        <p:nvSpPr>
          <p:cNvPr id="11" name="Picture Placeholder 8">
            <a:extLst>
              <a:ext uri="{FF2B5EF4-FFF2-40B4-BE49-F238E27FC236}">
                <a16:creationId xmlns:a16="http://schemas.microsoft.com/office/drawing/2014/main" id="{A6A2A9F8-ADD0-214C-93EA-26BDEA2FB25D}"/>
              </a:ext>
            </a:extLst>
          </p:cNvPr>
          <p:cNvSpPr>
            <a:spLocks noGrp="1"/>
          </p:cNvSpPr>
          <p:nvPr>
            <p:ph type="pic" sz="quarter" idx="16"/>
          </p:nvPr>
        </p:nvSpPr>
        <p:spPr>
          <a:xfrm>
            <a:off x="5160720" y="1579564"/>
            <a:ext cx="1870562" cy="1870072"/>
          </a:xfrm>
          <a:prstGeom prst="ellipse">
            <a:avLst/>
          </a:prstGeom>
          <a:solidFill>
            <a:schemeClr val="bg1">
              <a:lumMod val="95000"/>
            </a:schemeClr>
          </a:solidFill>
        </p:spPr>
        <p:txBody>
          <a:bodyPr>
            <a:normAutofit/>
          </a:bodyPr>
          <a:lstStyle>
            <a:lvl1pPr>
              <a:defRPr sz="1051"/>
            </a:lvl1pPr>
          </a:lstStyle>
          <a:p>
            <a:endParaRPr lang="en-US" dirty="0"/>
          </a:p>
        </p:txBody>
      </p:sp>
      <p:sp>
        <p:nvSpPr>
          <p:cNvPr id="12" name="Picture Placeholder 8">
            <a:extLst>
              <a:ext uri="{FF2B5EF4-FFF2-40B4-BE49-F238E27FC236}">
                <a16:creationId xmlns:a16="http://schemas.microsoft.com/office/drawing/2014/main" id="{EF1644F8-5C1A-284F-A02F-89AC3BBEB731}"/>
              </a:ext>
            </a:extLst>
          </p:cNvPr>
          <p:cNvSpPr>
            <a:spLocks noGrp="1"/>
          </p:cNvSpPr>
          <p:nvPr>
            <p:ph type="pic" sz="quarter" idx="17"/>
          </p:nvPr>
        </p:nvSpPr>
        <p:spPr>
          <a:xfrm>
            <a:off x="8893230" y="1579564"/>
            <a:ext cx="1870562" cy="1870072"/>
          </a:xfrm>
          <a:prstGeom prst="ellipse">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803476669"/>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Images and Contents Layout">
    <p:spTree>
      <p:nvGrpSpPr>
        <p:cNvPr id="1" name=""/>
        <p:cNvGrpSpPr/>
        <p:nvPr/>
      </p:nvGrpSpPr>
      <p:grpSpPr>
        <a:xfrm>
          <a:off x="0" y="0"/>
          <a:ext cx="0" cy="0"/>
          <a:chOff x="0" y="0"/>
          <a:chExt cx="0" cy="0"/>
        </a:xfrm>
      </p:grpSpPr>
      <p:sp>
        <p:nvSpPr>
          <p:cNvPr id="4" name="Picture Placeholder 2"/>
          <p:cNvSpPr>
            <a:spLocks noGrp="1"/>
          </p:cNvSpPr>
          <p:nvPr>
            <p:ph type="pic" idx="1" hasCustomPrompt="1"/>
          </p:nvPr>
        </p:nvSpPr>
        <p:spPr>
          <a:xfrm>
            <a:off x="0" y="-1"/>
            <a:ext cx="12192000" cy="6857999"/>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448" indent="0">
              <a:buNone/>
              <a:defRPr sz="3733"/>
            </a:lvl2pPr>
            <a:lvl3pPr marL="1218895" indent="0">
              <a:buNone/>
              <a:defRPr sz="3199"/>
            </a:lvl3pPr>
            <a:lvl4pPr marL="1828343" indent="0">
              <a:buNone/>
              <a:defRPr sz="2666"/>
            </a:lvl4pPr>
            <a:lvl5pPr marL="2437791" indent="0">
              <a:buNone/>
              <a:defRPr sz="2666"/>
            </a:lvl5pPr>
            <a:lvl6pPr marL="3047238" indent="0">
              <a:buNone/>
              <a:defRPr sz="2666"/>
            </a:lvl6pPr>
            <a:lvl7pPr marL="3656686" indent="0">
              <a:buNone/>
              <a:defRPr sz="2666"/>
            </a:lvl7pPr>
            <a:lvl8pPr marL="4266133" indent="0">
              <a:buNone/>
              <a:defRPr sz="2666"/>
            </a:lvl8pPr>
            <a:lvl9pPr marL="4875581" indent="0">
              <a:buNone/>
              <a:defRPr sz="2666"/>
            </a:lvl9pPr>
          </a:lstStyle>
          <a:p>
            <a:r>
              <a:rPr lang="en-US" altLang="ko-KR" dirty="0"/>
              <a:t>Insert Your Image</a:t>
            </a:r>
            <a:endParaRPr lang="ko-KR" altLang="en-US" dirty="0"/>
          </a:p>
        </p:txBody>
      </p:sp>
    </p:spTree>
    <p:extLst>
      <p:ext uri="{BB962C8B-B14F-4D97-AF65-F5344CB8AC3E}">
        <p14:creationId xmlns:p14="http://schemas.microsoft.com/office/powerpoint/2010/main" val="2490374868"/>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1_Images and Contents Layout">
    <p:spTree>
      <p:nvGrpSpPr>
        <p:cNvPr id="1" name=""/>
        <p:cNvGrpSpPr/>
        <p:nvPr/>
      </p:nvGrpSpPr>
      <p:grpSpPr>
        <a:xfrm>
          <a:off x="0" y="0"/>
          <a:ext cx="0" cy="0"/>
          <a:chOff x="0" y="0"/>
          <a:chExt cx="0" cy="0"/>
        </a:xfrm>
      </p:grpSpPr>
      <p:sp>
        <p:nvSpPr>
          <p:cNvPr id="4" name="Picture Placeholder 2"/>
          <p:cNvSpPr>
            <a:spLocks noGrp="1"/>
          </p:cNvSpPr>
          <p:nvPr>
            <p:ph type="pic" idx="1" hasCustomPrompt="1"/>
          </p:nvPr>
        </p:nvSpPr>
        <p:spPr>
          <a:xfrm>
            <a:off x="0" y="2948947"/>
            <a:ext cx="12192000" cy="3909054"/>
          </a:xfrm>
          <a:prstGeom prst="rect">
            <a:avLst/>
          </a:prstGeom>
          <a:solidFill>
            <a:schemeClr val="bg1">
              <a:lumMod val="8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448" indent="0">
              <a:buNone/>
              <a:defRPr sz="3733"/>
            </a:lvl2pPr>
            <a:lvl3pPr marL="1218895" indent="0">
              <a:buNone/>
              <a:defRPr sz="3199"/>
            </a:lvl3pPr>
            <a:lvl4pPr marL="1828343" indent="0">
              <a:buNone/>
              <a:defRPr sz="2666"/>
            </a:lvl4pPr>
            <a:lvl5pPr marL="2437791" indent="0">
              <a:buNone/>
              <a:defRPr sz="2666"/>
            </a:lvl5pPr>
            <a:lvl6pPr marL="3047238" indent="0">
              <a:buNone/>
              <a:defRPr sz="2666"/>
            </a:lvl6pPr>
            <a:lvl7pPr marL="3656686" indent="0">
              <a:buNone/>
              <a:defRPr sz="2666"/>
            </a:lvl7pPr>
            <a:lvl8pPr marL="4266133" indent="0">
              <a:buNone/>
              <a:defRPr sz="2666"/>
            </a:lvl8pPr>
            <a:lvl9pPr marL="4875581" indent="0">
              <a:buNone/>
              <a:defRPr sz="2666"/>
            </a:lvl9pPr>
          </a:lstStyle>
          <a:p>
            <a:r>
              <a:rPr lang="en-US" altLang="ko-KR" dirty="0"/>
              <a:t>Your Picture Here</a:t>
            </a:r>
            <a:endParaRPr lang="ko-KR" altLang="en-US" dirty="0"/>
          </a:p>
        </p:txBody>
      </p:sp>
    </p:spTree>
    <p:extLst>
      <p:ext uri="{BB962C8B-B14F-4D97-AF65-F5344CB8AC3E}">
        <p14:creationId xmlns:p14="http://schemas.microsoft.com/office/powerpoint/2010/main" val="191407603"/>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31_Slide">
    <p:spTree>
      <p:nvGrpSpPr>
        <p:cNvPr id="1" name=""/>
        <p:cNvGrpSpPr/>
        <p:nvPr/>
      </p:nvGrpSpPr>
      <p:grpSpPr>
        <a:xfrm>
          <a:off x="0" y="0"/>
          <a:ext cx="0" cy="0"/>
          <a:chOff x="0" y="0"/>
          <a:chExt cx="0" cy="0"/>
        </a:xfrm>
      </p:grpSpPr>
      <p:sp>
        <p:nvSpPr>
          <p:cNvPr id="5" name="Picture Placeholder 8">
            <a:extLst>
              <a:ext uri="{FF2B5EF4-FFF2-40B4-BE49-F238E27FC236}">
                <a16:creationId xmlns:a16="http://schemas.microsoft.com/office/drawing/2014/main" id="{AB52F9F6-E404-354F-BC62-11ABFB574565}"/>
              </a:ext>
            </a:extLst>
          </p:cNvPr>
          <p:cNvSpPr>
            <a:spLocks noGrp="1"/>
          </p:cNvSpPr>
          <p:nvPr>
            <p:ph type="pic" sz="quarter" idx="14"/>
          </p:nvPr>
        </p:nvSpPr>
        <p:spPr>
          <a:xfrm>
            <a:off x="0" y="-1"/>
            <a:ext cx="6095999" cy="6858000"/>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1791788872"/>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32_Slide">
    <p:spTree>
      <p:nvGrpSpPr>
        <p:cNvPr id="1" name=""/>
        <p:cNvGrpSpPr/>
        <p:nvPr/>
      </p:nvGrpSpPr>
      <p:grpSpPr>
        <a:xfrm>
          <a:off x="0" y="0"/>
          <a:ext cx="0" cy="0"/>
          <a:chOff x="0" y="0"/>
          <a:chExt cx="0" cy="0"/>
        </a:xfrm>
      </p:grpSpPr>
      <p:sp>
        <p:nvSpPr>
          <p:cNvPr id="8" name="Picture Placeholder 8">
            <a:extLst>
              <a:ext uri="{FF2B5EF4-FFF2-40B4-BE49-F238E27FC236}">
                <a16:creationId xmlns:a16="http://schemas.microsoft.com/office/drawing/2014/main" id="{55589566-5AA9-2842-8377-3E9346562E5F}"/>
              </a:ext>
            </a:extLst>
          </p:cNvPr>
          <p:cNvSpPr>
            <a:spLocks noGrp="1"/>
          </p:cNvSpPr>
          <p:nvPr>
            <p:ph type="pic" sz="quarter" idx="17"/>
          </p:nvPr>
        </p:nvSpPr>
        <p:spPr>
          <a:xfrm>
            <a:off x="5706881" y="1715985"/>
            <a:ext cx="6675913" cy="3426030"/>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4147798890"/>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1014152228"/>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4" y="365129"/>
            <a:ext cx="10515600" cy="1325563"/>
          </a:xfrm>
          <a:prstGeom prst="rect">
            <a:avLst/>
          </a:prstGeom>
        </p:spPr>
        <p:txBody>
          <a:bodyPr/>
          <a:lstStyle>
            <a:lvl1pPr>
              <a:defRPr b="0" i="0">
                <a:latin typeface="Arial Regular"/>
              </a:defRPr>
            </a:lvl1pPr>
          </a:lstStyle>
          <a:p>
            <a:r>
              <a:rPr lang="en-US" dirty="0"/>
              <a:t>Click to edit Master title style</a:t>
            </a:r>
            <a:endParaRPr lang="en-IN" dirty="0"/>
          </a:p>
        </p:txBody>
      </p:sp>
      <p:sp>
        <p:nvSpPr>
          <p:cNvPr id="3" name="Content Placeholder 2"/>
          <p:cNvSpPr>
            <a:spLocks noGrp="1"/>
          </p:cNvSpPr>
          <p:nvPr>
            <p:ph idx="1"/>
          </p:nvPr>
        </p:nvSpPr>
        <p:spPr>
          <a:xfrm>
            <a:off x="838204" y="1825625"/>
            <a:ext cx="10515600" cy="4351338"/>
          </a:xfrm>
          <a:prstGeom prst="rect">
            <a:avLst/>
          </a:prstGeom>
        </p:spPr>
        <p:txBody>
          <a:bodyPr/>
          <a:lstStyle>
            <a:lvl1pPr>
              <a:defRPr b="0" i="0">
                <a:latin typeface="Arial Regular"/>
              </a:defRPr>
            </a:lvl1pPr>
            <a:lvl2pPr>
              <a:defRPr b="0" i="0">
                <a:latin typeface="Arial Regular"/>
              </a:defRPr>
            </a:lvl2pPr>
            <a:lvl3pPr>
              <a:defRPr b="0" i="0">
                <a:latin typeface="Arial Regular"/>
              </a:defRPr>
            </a:lvl3pPr>
            <a:lvl4pPr>
              <a:defRPr b="0" i="0">
                <a:latin typeface="Arial Regular"/>
              </a:defRPr>
            </a:lvl4pPr>
            <a:lvl5pPr>
              <a:defRPr b="0" i="0">
                <a:latin typeface="Arial Regul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pic>
        <p:nvPicPr>
          <p:cNvPr id="7" name="Picture 1"/>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0" y="209550"/>
            <a:ext cx="12192000"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09184494"/>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848675407"/>
      </p:ext>
    </p:extLst>
  </p:cSld>
  <p:clrMapOvr>
    <a:masterClrMapping/>
  </p:clrMapOvr>
  <p:transition>
    <p:wipe dir="u"/>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655072" y="914404"/>
            <a:ext cx="10520928" cy="5408741"/>
          </a:xfrm>
          <a:prstGeom prst="rect">
            <a:avLst/>
          </a:prstGeom>
        </p:spPr>
        <p:txBody>
          <a:bodyPr lIns="91429" tIns="45714" rIns="91429" bIns="45714"/>
          <a:lstStyle>
            <a:lvl1pPr>
              <a:defRPr sz="2000" b="0" i="0">
                <a:latin typeface="Arial Regular"/>
              </a:defRPr>
            </a:lvl1pPr>
            <a:lvl2pPr>
              <a:defRPr sz="1800" b="0" i="0">
                <a:latin typeface="Arial Regular"/>
              </a:defRPr>
            </a:lvl2pPr>
            <a:lvl3pPr>
              <a:defRPr sz="1800" b="0" i="0">
                <a:latin typeface="Arial Regular"/>
              </a:defRPr>
            </a:lvl3pPr>
            <a:lvl4pPr>
              <a:defRPr sz="1800" b="0" i="0">
                <a:latin typeface="Arial Regular"/>
              </a:defRPr>
            </a:lvl4pPr>
            <a:lvl5pPr>
              <a:defRPr sz="1800" b="0" i="0">
                <a:latin typeface="Arial Regul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68326705"/>
      </p:ext>
    </p:extLst>
  </p:cSld>
  <p:clrMapOvr>
    <a:masterClrMapping/>
  </p:clrMapOvr>
  <p:transition>
    <p:wipe dir="u"/>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1_Title Slide - two line subtitle">
    <p:spTree>
      <p:nvGrpSpPr>
        <p:cNvPr id="1" name=""/>
        <p:cNvGrpSpPr/>
        <p:nvPr/>
      </p:nvGrpSpPr>
      <p:grpSpPr>
        <a:xfrm>
          <a:off x="0" y="0"/>
          <a:ext cx="0" cy="0"/>
          <a:chOff x="0" y="0"/>
          <a:chExt cx="0" cy="0"/>
        </a:xfrm>
      </p:grpSpPr>
      <p:sp>
        <p:nvSpPr>
          <p:cNvPr id="37" name="Rectangle 118"/>
          <p:cNvSpPr>
            <a:spLocks noGrp="1" noChangeArrowheads="1"/>
          </p:cNvSpPr>
          <p:nvPr>
            <p:ph type="ctrTitle" sz="quarter"/>
          </p:nvPr>
        </p:nvSpPr>
        <p:spPr>
          <a:xfrm>
            <a:off x="1601792" y="1199651"/>
            <a:ext cx="9939130" cy="905777"/>
          </a:xfrm>
          <a:prstGeom prst="rect">
            <a:avLst/>
          </a:prstGeom>
        </p:spPr>
        <p:txBody>
          <a:bodyPr bIns="113553" anchor="b"/>
          <a:lstStyle>
            <a:lvl1pPr>
              <a:tabLst/>
              <a:defRPr sz="3255" b="0" i="0" baseline="0">
                <a:solidFill>
                  <a:schemeClr val="tx1"/>
                </a:solidFill>
                <a:latin typeface="Arial Regular"/>
              </a:defRPr>
            </a:lvl1pPr>
          </a:lstStyle>
          <a:p>
            <a:r>
              <a:rPr lang="en-US" dirty="0"/>
              <a:t>Click to edit Master title style</a:t>
            </a:r>
          </a:p>
        </p:txBody>
      </p:sp>
    </p:spTree>
    <p:extLst>
      <p:ext uri="{BB962C8B-B14F-4D97-AF65-F5344CB8AC3E}">
        <p14:creationId xmlns:p14="http://schemas.microsoft.com/office/powerpoint/2010/main" val="2801262316"/>
      </p:ext>
    </p:extLst>
  </p:cSld>
  <p:clrMapOvr>
    <a:overrideClrMapping bg1="dk2" tx1="lt1" bg2="dk1" tx2="lt2" accent1="accent1" accent2="accent2" accent3="accent3" accent4="accent4" accent5="accent5" accent6="accent6" hlink="hlink" folHlink="folHlink"/>
  </p:clrMapOvr>
  <p:transition>
    <p:wipe dir="r"/>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2_Section Head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2408605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5_slide">
    <p:spTree>
      <p:nvGrpSpPr>
        <p:cNvPr id="1" name=""/>
        <p:cNvGrpSpPr/>
        <p:nvPr/>
      </p:nvGrpSpPr>
      <p:grpSpPr>
        <a:xfrm>
          <a:off x="0" y="0"/>
          <a:ext cx="0" cy="0"/>
          <a:chOff x="0" y="0"/>
          <a:chExt cx="0" cy="0"/>
        </a:xfrm>
      </p:grpSpPr>
      <p:sp>
        <p:nvSpPr>
          <p:cNvPr id="13" name="Picture Placeholder 8">
            <a:extLst>
              <a:ext uri="{FF2B5EF4-FFF2-40B4-BE49-F238E27FC236}">
                <a16:creationId xmlns:a16="http://schemas.microsoft.com/office/drawing/2014/main" id="{9115BB40-9CA9-3843-9468-FEC322EBE985}"/>
              </a:ext>
            </a:extLst>
          </p:cNvPr>
          <p:cNvSpPr>
            <a:spLocks noGrp="1"/>
          </p:cNvSpPr>
          <p:nvPr>
            <p:ph type="pic" sz="quarter" idx="14"/>
          </p:nvPr>
        </p:nvSpPr>
        <p:spPr>
          <a:xfrm>
            <a:off x="5222862" y="0"/>
            <a:ext cx="6969138" cy="6858000"/>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291030484"/>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cxnSp>
        <p:nvCxnSpPr>
          <p:cNvPr id="2" name="Straight Connector 9"/>
          <p:cNvCxnSpPr>
            <a:cxnSpLocks noChangeShapeType="1"/>
          </p:cNvCxnSpPr>
          <p:nvPr userDrawn="1"/>
        </p:nvCxnSpPr>
        <p:spPr bwMode="auto">
          <a:xfrm flipH="1" flipV="1">
            <a:off x="653012" y="6368450"/>
            <a:ext cx="10386642" cy="14"/>
          </a:xfrm>
          <a:prstGeom prst="line">
            <a:avLst/>
          </a:prstGeom>
          <a:noFill/>
          <a:ln w="6350">
            <a:solidFill>
              <a:schemeClr val="tx2"/>
            </a:solidFill>
            <a:round/>
            <a:headEnd/>
            <a:tailEnd/>
          </a:ln>
        </p:spPr>
      </p:cxnSp>
      <p:sp>
        <p:nvSpPr>
          <p:cNvPr id="8" name="Date Placeholder 9"/>
          <p:cNvSpPr>
            <a:spLocks noGrp="1"/>
          </p:cNvSpPr>
          <p:nvPr>
            <p:ph type="dt" sz="half" idx="10"/>
          </p:nvPr>
        </p:nvSpPr>
        <p:spPr/>
        <p:txBody>
          <a:bodyPr/>
          <a:lstStyle>
            <a:lvl1pPr>
              <a:defRPr/>
            </a:lvl1pPr>
          </a:lstStyle>
          <a:p>
            <a:pPr>
              <a:defRPr/>
            </a:pPr>
            <a:endParaRPr lang="en-US" dirty="0"/>
          </a:p>
        </p:txBody>
      </p:sp>
      <p:sp>
        <p:nvSpPr>
          <p:cNvPr id="9" name="Footer Placeholder 11"/>
          <p:cNvSpPr>
            <a:spLocks noGrp="1"/>
          </p:cNvSpPr>
          <p:nvPr>
            <p:ph type="ftr" sz="quarter" idx="11"/>
          </p:nvPr>
        </p:nvSpPr>
        <p:spPr>
          <a:xfrm>
            <a:off x="2491034" y="6732756"/>
            <a:ext cx="2794479" cy="125249"/>
          </a:xfrm>
        </p:spPr>
        <p:txBody>
          <a:bodyPr/>
          <a:lstStyle>
            <a:lvl1pPr algn="l">
              <a:defRPr sz="814">
                <a:solidFill>
                  <a:schemeClr val="bg1"/>
                </a:solidFill>
              </a:defRPr>
            </a:lvl1pPr>
          </a:lstStyle>
          <a:p>
            <a:pPr>
              <a:defRPr/>
            </a:pPr>
            <a:endParaRPr lang="en-US" dirty="0"/>
          </a:p>
        </p:txBody>
      </p:sp>
    </p:spTree>
    <p:extLst>
      <p:ext uri="{BB962C8B-B14F-4D97-AF65-F5344CB8AC3E}">
        <p14:creationId xmlns:p14="http://schemas.microsoft.com/office/powerpoint/2010/main" val="560168122"/>
      </p:ext>
    </p:extLst>
  </p:cSld>
  <p:clrMapOvr>
    <a:masterClrMapping/>
  </p:clrMapOvr>
  <p:transition>
    <p:wipe dir="r"/>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cSld name="Slide title only">
    <p:spTree>
      <p:nvGrpSpPr>
        <p:cNvPr id="1" name=""/>
        <p:cNvGrpSpPr/>
        <p:nvPr/>
      </p:nvGrpSpPr>
      <p:grpSpPr>
        <a:xfrm>
          <a:off x="0" y="0"/>
          <a:ext cx="0" cy="0"/>
          <a:chOff x="0" y="0"/>
          <a:chExt cx="0" cy="0"/>
        </a:xfrm>
      </p:grpSpPr>
      <p:cxnSp>
        <p:nvCxnSpPr>
          <p:cNvPr id="3" name="Straight Connector 9"/>
          <p:cNvCxnSpPr>
            <a:cxnSpLocks noChangeShapeType="1"/>
          </p:cNvCxnSpPr>
          <p:nvPr userDrawn="1"/>
        </p:nvCxnSpPr>
        <p:spPr bwMode="auto">
          <a:xfrm flipH="1">
            <a:off x="653013" y="6368450"/>
            <a:ext cx="10373195" cy="0"/>
          </a:xfrm>
          <a:prstGeom prst="line">
            <a:avLst/>
          </a:prstGeom>
          <a:noFill/>
          <a:ln w="6350">
            <a:solidFill>
              <a:schemeClr val="tx2"/>
            </a:solidFill>
            <a:round/>
            <a:headEnd/>
            <a:tailEnd/>
          </a:ln>
        </p:spPr>
      </p:cxnSp>
      <p:sp>
        <p:nvSpPr>
          <p:cNvPr id="17" name="Rectangle 2"/>
          <p:cNvSpPr>
            <a:spLocks noGrp="1" noChangeArrowheads="1"/>
          </p:cNvSpPr>
          <p:nvPr>
            <p:ph type="title"/>
          </p:nvPr>
        </p:nvSpPr>
        <p:spPr bwMode="auto">
          <a:xfrm>
            <a:off x="0" y="455789"/>
            <a:ext cx="10235162" cy="517846"/>
          </a:xfrm>
          <a:prstGeom prst="rect">
            <a:avLst/>
          </a:prstGeom>
          <a:noFill/>
          <a:ln w="9525">
            <a:noFill/>
            <a:miter lim="800000"/>
            <a:headEnd/>
            <a:tailEnd/>
          </a:ln>
        </p:spPr>
        <p:txBody>
          <a:bodyPr/>
          <a:lstStyle>
            <a:lvl1pPr>
              <a:defRPr lang="en-US" sz="2170" b="0" i="0" kern="1200" noProof="0" smtClean="0">
                <a:solidFill>
                  <a:schemeClr val="bg1"/>
                </a:solidFill>
                <a:latin typeface="Arial Regular"/>
                <a:ea typeface="ＭＳ Ｐゴシック" pitchFamily="34" charset="-128"/>
                <a:cs typeface="Arial Regular"/>
              </a:defRPr>
            </a:lvl1pPr>
          </a:lstStyle>
          <a:p>
            <a:pPr lvl="0"/>
            <a:r>
              <a:rPr lang="en-US" noProof="0" dirty="0"/>
              <a:t>Click to edit Master title style</a:t>
            </a:r>
          </a:p>
        </p:txBody>
      </p:sp>
      <p:sp>
        <p:nvSpPr>
          <p:cNvPr id="9" name="Date Placeholder 9"/>
          <p:cNvSpPr>
            <a:spLocks noGrp="1"/>
          </p:cNvSpPr>
          <p:nvPr>
            <p:ph type="dt" sz="half" idx="10"/>
          </p:nvPr>
        </p:nvSpPr>
        <p:spPr>
          <a:xfrm>
            <a:off x="641488" y="6734196"/>
            <a:ext cx="1678610" cy="125249"/>
          </a:xfrm>
        </p:spPr>
        <p:txBody>
          <a:bodyPr/>
          <a:lstStyle>
            <a:lvl1pPr>
              <a:defRPr/>
            </a:lvl1pPr>
          </a:lstStyle>
          <a:p>
            <a:pPr>
              <a:defRPr/>
            </a:pPr>
            <a:endParaRPr lang="en-US" dirty="0"/>
          </a:p>
        </p:txBody>
      </p:sp>
      <p:sp>
        <p:nvSpPr>
          <p:cNvPr id="10" name="Footer Placeholder 11"/>
          <p:cNvSpPr>
            <a:spLocks noGrp="1"/>
          </p:cNvSpPr>
          <p:nvPr>
            <p:ph type="ftr" sz="quarter" idx="11"/>
          </p:nvPr>
        </p:nvSpPr>
        <p:spPr>
          <a:xfrm>
            <a:off x="2491034" y="6732756"/>
            <a:ext cx="2794479" cy="125249"/>
          </a:xfrm>
        </p:spPr>
        <p:txBody>
          <a:bodyPr/>
          <a:lstStyle>
            <a:lvl1pPr algn="l">
              <a:defRPr sz="814">
                <a:solidFill>
                  <a:schemeClr val="bg1"/>
                </a:solidFill>
              </a:defRPr>
            </a:lvl1pPr>
          </a:lstStyle>
          <a:p>
            <a:pPr>
              <a:defRPr/>
            </a:pPr>
            <a:endParaRPr lang="en-US" dirty="0"/>
          </a:p>
        </p:txBody>
      </p:sp>
    </p:spTree>
    <p:extLst>
      <p:ext uri="{BB962C8B-B14F-4D97-AF65-F5344CB8AC3E}">
        <p14:creationId xmlns:p14="http://schemas.microsoft.com/office/powerpoint/2010/main" val="1140469038"/>
      </p:ext>
    </p:extLst>
  </p:cSld>
  <p:clrMapOvr>
    <a:masterClrMapping/>
  </p:clrMapOvr>
  <p:transition>
    <p:wipe dir="r"/>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655072" y="914400"/>
            <a:ext cx="10520928" cy="5408741"/>
          </a:xfrm>
          <a:prstGeom prst="rect">
            <a:avLst/>
          </a:prstGeom>
        </p:spPr>
        <p:txBody>
          <a:bodyPr lIns="91429" tIns="45714" rIns="91429" bIns="45714"/>
          <a:lstStyle>
            <a:lvl1pPr>
              <a:defRPr sz="1809" b="0" i="0">
                <a:latin typeface="Arial Regular"/>
              </a:defRPr>
            </a:lvl1pPr>
            <a:lvl2pPr>
              <a:defRPr sz="1809" b="0" i="0">
                <a:latin typeface="Arial Regular"/>
              </a:defRPr>
            </a:lvl2pPr>
            <a:lvl3pPr>
              <a:defRPr sz="1809" b="0" i="0">
                <a:latin typeface="Arial Regular"/>
              </a:defRPr>
            </a:lvl3pPr>
            <a:lvl4pPr>
              <a:defRPr sz="1809" b="0" i="0">
                <a:latin typeface="Arial Regular"/>
              </a:defRPr>
            </a:lvl4pPr>
            <a:lvl5pPr>
              <a:defRPr sz="1809" b="0" i="0">
                <a:latin typeface="Arial Regul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35763938"/>
      </p:ext>
    </p:extLst>
  </p:cSld>
  <p:clrMapOvr>
    <a:masterClrMapping/>
  </p:clrMapOvr>
  <p:transition>
    <p:wipe dir="u"/>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59.xml"/><Relationship Id="rId18" Type="http://schemas.openxmlformats.org/officeDocument/2006/relationships/slideLayout" Target="../slideLayouts/slideLayout64.xml"/><Relationship Id="rId26" Type="http://schemas.openxmlformats.org/officeDocument/2006/relationships/slideLayout" Target="../slideLayouts/slideLayout72.xml"/><Relationship Id="rId39" Type="http://schemas.openxmlformats.org/officeDocument/2006/relationships/slideLayout" Target="../slideLayouts/slideLayout85.xml"/><Relationship Id="rId21" Type="http://schemas.openxmlformats.org/officeDocument/2006/relationships/slideLayout" Target="../slideLayouts/slideLayout67.xml"/><Relationship Id="rId34" Type="http://schemas.openxmlformats.org/officeDocument/2006/relationships/slideLayout" Target="../slideLayouts/slideLayout80.xml"/><Relationship Id="rId42" Type="http://schemas.openxmlformats.org/officeDocument/2006/relationships/slideLayout" Target="../slideLayouts/slideLayout88.xml"/><Relationship Id="rId47" Type="http://schemas.openxmlformats.org/officeDocument/2006/relationships/theme" Target="../theme/theme2.xml"/><Relationship Id="rId7" Type="http://schemas.openxmlformats.org/officeDocument/2006/relationships/slideLayout" Target="../slideLayouts/slideLayout53.xml"/><Relationship Id="rId2" Type="http://schemas.openxmlformats.org/officeDocument/2006/relationships/slideLayout" Target="../slideLayouts/slideLayout48.xml"/><Relationship Id="rId16" Type="http://schemas.openxmlformats.org/officeDocument/2006/relationships/slideLayout" Target="../slideLayouts/slideLayout62.xml"/><Relationship Id="rId29" Type="http://schemas.openxmlformats.org/officeDocument/2006/relationships/slideLayout" Target="../slideLayouts/slideLayout75.xml"/><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slideLayout" Target="../slideLayouts/slideLayout57.xml"/><Relationship Id="rId24" Type="http://schemas.openxmlformats.org/officeDocument/2006/relationships/slideLayout" Target="../slideLayouts/slideLayout70.xml"/><Relationship Id="rId32" Type="http://schemas.openxmlformats.org/officeDocument/2006/relationships/slideLayout" Target="../slideLayouts/slideLayout78.xml"/><Relationship Id="rId37" Type="http://schemas.openxmlformats.org/officeDocument/2006/relationships/slideLayout" Target="../slideLayouts/slideLayout83.xml"/><Relationship Id="rId40" Type="http://schemas.openxmlformats.org/officeDocument/2006/relationships/slideLayout" Target="../slideLayouts/slideLayout86.xml"/><Relationship Id="rId45" Type="http://schemas.openxmlformats.org/officeDocument/2006/relationships/slideLayout" Target="../slideLayouts/slideLayout91.xml"/><Relationship Id="rId5" Type="http://schemas.openxmlformats.org/officeDocument/2006/relationships/slideLayout" Target="../slideLayouts/slideLayout51.xml"/><Relationship Id="rId15" Type="http://schemas.openxmlformats.org/officeDocument/2006/relationships/slideLayout" Target="../slideLayouts/slideLayout61.xml"/><Relationship Id="rId23" Type="http://schemas.openxmlformats.org/officeDocument/2006/relationships/slideLayout" Target="../slideLayouts/slideLayout69.xml"/><Relationship Id="rId28" Type="http://schemas.openxmlformats.org/officeDocument/2006/relationships/slideLayout" Target="../slideLayouts/slideLayout74.xml"/><Relationship Id="rId36" Type="http://schemas.openxmlformats.org/officeDocument/2006/relationships/slideLayout" Target="../slideLayouts/slideLayout82.xml"/><Relationship Id="rId10" Type="http://schemas.openxmlformats.org/officeDocument/2006/relationships/slideLayout" Target="../slideLayouts/slideLayout56.xml"/><Relationship Id="rId19" Type="http://schemas.openxmlformats.org/officeDocument/2006/relationships/slideLayout" Target="../slideLayouts/slideLayout65.xml"/><Relationship Id="rId31" Type="http://schemas.openxmlformats.org/officeDocument/2006/relationships/slideLayout" Target="../slideLayouts/slideLayout77.xml"/><Relationship Id="rId44" Type="http://schemas.openxmlformats.org/officeDocument/2006/relationships/slideLayout" Target="../slideLayouts/slideLayout90.xml"/><Relationship Id="rId4" Type="http://schemas.openxmlformats.org/officeDocument/2006/relationships/slideLayout" Target="../slideLayouts/slideLayout50.xml"/><Relationship Id="rId9" Type="http://schemas.openxmlformats.org/officeDocument/2006/relationships/slideLayout" Target="../slideLayouts/slideLayout55.xml"/><Relationship Id="rId14" Type="http://schemas.openxmlformats.org/officeDocument/2006/relationships/slideLayout" Target="../slideLayouts/slideLayout60.xml"/><Relationship Id="rId22" Type="http://schemas.openxmlformats.org/officeDocument/2006/relationships/slideLayout" Target="../slideLayouts/slideLayout68.xml"/><Relationship Id="rId27" Type="http://schemas.openxmlformats.org/officeDocument/2006/relationships/slideLayout" Target="../slideLayouts/slideLayout73.xml"/><Relationship Id="rId30" Type="http://schemas.openxmlformats.org/officeDocument/2006/relationships/slideLayout" Target="../slideLayouts/slideLayout76.xml"/><Relationship Id="rId35" Type="http://schemas.openxmlformats.org/officeDocument/2006/relationships/slideLayout" Target="../slideLayouts/slideLayout81.xml"/><Relationship Id="rId43" Type="http://schemas.openxmlformats.org/officeDocument/2006/relationships/slideLayout" Target="../slideLayouts/slideLayout89.xml"/><Relationship Id="rId8" Type="http://schemas.openxmlformats.org/officeDocument/2006/relationships/slideLayout" Target="../slideLayouts/slideLayout54.xml"/><Relationship Id="rId3" Type="http://schemas.openxmlformats.org/officeDocument/2006/relationships/slideLayout" Target="../slideLayouts/slideLayout49.xml"/><Relationship Id="rId12" Type="http://schemas.openxmlformats.org/officeDocument/2006/relationships/slideLayout" Target="../slideLayouts/slideLayout58.xml"/><Relationship Id="rId17" Type="http://schemas.openxmlformats.org/officeDocument/2006/relationships/slideLayout" Target="../slideLayouts/slideLayout63.xml"/><Relationship Id="rId25" Type="http://schemas.openxmlformats.org/officeDocument/2006/relationships/slideLayout" Target="../slideLayouts/slideLayout71.xml"/><Relationship Id="rId33" Type="http://schemas.openxmlformats.org/officeDocument/2006/relationships/slideLayout" Target="../slideLayouts/slideLayout79.xml"/><Relationship Id="rId38" Type="http://schemas.openxmlformats.org/officeDocument/2006/relationships/slideLayout" Target="../slideLayouts/slideLayout84.xml"/><Relationship Id="rId46" Type="http://schemas.openxmlformats.org/officeDocument/2006/relationships/slideLayout" Target="../slideLayouts/slideLayout92.xml"/><Relationship Id="rId20" Type="http://schemas.openxmlformats.org/officeDocument/2006/relationships/slideLayout" Target="../slideLayouts/slideLayout66.xml"/><Relationship Id="rId41" Type="http://schemas.openxmlformats.org/officeDocument/2006/relationships/slideLayout" Target="../slideLayouts/slideLayout8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1" y="365126"/>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1"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pPr/>
              <a:t>2/12/21</a:t>
            </a:fld>
            <a:endParaRPr lang="en-US" dirty="0"/>
          </a:p>
        </p:txBody>
      </p:sp>
      <p:sp>
        <p:nvSpPr>
          <p:cNvPr id="5" name="Footer Placeholder 4"/>
          <p:cNvSpPr>
            <a:spLocks noGrp="1"/>
          </p:cNvSpPr>
          <p:nvPr>
            <p:ph type="ftr" sz="quarter" idx="3"/>
          </p:nvPr>
        </p:nvSpPr>
        <p:spPr>
          <a:xfrm>
            <a:off x="4038601"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pPr/>
              <a:t>‹#›</a:t>
            </a:fld>
            <a:endParaRPr lang="en-US" dirty="0"/>
          </a:p>
        </p:txBody>
      </p:sp>
      <p:sp>
        <p:nvSpPr>
          <p:cNvPr id="7" name="TextBox 6">
            <a:extLst>
              <a:ext uri="{FF2B5EF4-FFF2-40B4-BE49-F238E27FC236}">
                <a16:creationId xmlns:a16="http://schemas.microsoft.com/office/drawing/2014/main" id="{6510EC9C-7AA6-034B-8A74-39E46AF9908C}"/>
              </a:ext>
            </a:extLst>
          </p:cNvPr>
          <p:cNvSpPr txBox="1"/>
          <p:nvPr userDrawn="1"/>
        </p:nvSpPr>
        <p:spPr>
          <a:xfrm>
            <a:off x="11829114" y="305271"/>
            <a:ext cx="304726" cy="400091"/>
          </a:xfrm>
          <a:prstGeom prst="rect">
            <a:avLst/>
          </a:prstGeom>
          <a:noFill/>
        </p:spPr>
        <p:txBody>
          <a:bodyPr wrap="square" lIns="91422" tIns="45711" rIns="91422" bIns="45711" rtlCol="0">
            <a:spAutoFit/>
          </a:bodyPr>
          <a:lstStyle/>
          <a:p>
            <a:pPr algn="ctr"/>
            <a:fld id="{260E2A6B-A809-4840-BF14-8648BC0BDF87}" type="slidenum">
              <a:rPr lang="id-ID" sz="1000" b="0" i="0" smtClean="0">
                <a:solidFill>
                  <a:schemeClr val="bg1"/>
                </a:solidFill>
                <a:latin typeface="Roboto" panose="02000000000000000000" pitchFamily="2" charset="0"/>
                <a:ea typeface="Roboto" panose="02000000000000000000" pitchFamily="2" charset="0"/>
                <a:cs typeface="Montserrat" charset="0"/>
              </a:rPr>
              <a:pPr algn="ctr"/>
              <a:t>‹#›</a:t>
            </a:fld>
            <a:r>
              <a:rPr lang="id-ID" sz="1000" b="1" i="0" dirty="0">
                <a:solidFill>
                  <a:schemeClr val="bg1"/>
                </a:solidFill>
                <a:latin typeface="Montserrat" charset="0"/>
                <a:ea typeface="Montserrat" charset="0"/>
                <a:cs typeface="Montserrat" charset="0"/>
              </a:rPr>
              <a:t>  </a:t>
            </a:r>
          </a:p>
        </p:txBody>
      </p:sp>
    </p:spTree>
    <p:extLst>
      <p:ext uri="{BB962C8B-B14F-4D97-AF65-F5344CB8AC3E}">
        <p14:creationId xmlns:p14="http://schemas.microsoft.com/office/powerpoint/2010/main" val="2526400798"/>
      </p:ext>
    </p:extLst>
  </p:cSld>
  <p:clrMap bg1="lt1" tx1="dk1" bg2="lt2" tx2="dk2" accent1="accent1" accent2="accent2" accent3="accent3" accent4="accent4" accent5="accent5" accent6="accent6" hlink="hlink" folHlink="folHlink"/>
  <p:sldLayoutIdLst>
    <p:sldLayoutId id="2147483734" r:id="rId1"/>
    <p:sldLayoutId id="2147483735" r:id="rId2"/>
    <p:sldLayoutId id="2147483736" r:id="rId3"/>
    <p:sldLayoutId id="2147483737" r:id="rId4"/>
    <p:sldLayoutId id="2147483738" r:id="rId5"/>
    <p:sldLayoutId id="2147483739" r:id="rId6"/>
    <p:sldLayoutId id="2147483740" r:id="rId7"/>
    <p:sldLayoutId id="2147483741" r:id="rId8"/>
    <p:sldLayoutId id="2147483742" r:id="rId9"/>
    <p:sldLayoutId id="2147483743" r:id="rId10"/>
    <p:sldLayoutId id="2147483744" r:id="rId11"/>
    <p:sldLayoutId id="2147483745" r:id="rId12"/>
    <p:sldLayoutId id="2147483746" r:id="rId13"/>
    <p:sldLayoutId id="2147483747" r:id="rId14"/>
    <p:sldLayoutId id="2147483748" r:id="rId15"/>
    <p:sldLayoutId id="2147483749" r:id="rId16"/>
    <p:sldLayoutId id="2147483750" r:id="rId17"/>
    <p:sldLayoutId id="2147483751" r:id="rId18"/>
    <p:sldLayoutId id="2147483752" r:id="rId19"/>
    <p:sldLayoutId id="2147483753" r:id="rId20"/>
    <p:sldLayoutId id="2147483754" r:id="rId21"/>
    <p:sldLayoutId id="2147483755" r:id="rId22"/>
    <p:sldLayoutId id="2147483756" r:id="rId23"/>
    <p:sldLayoutId id="2147483757" r:id="rId24"/>
    <p:sldLayoutId id="2147483758" r:id="rId25"/>
    <p:sldLayoutId id="2147483759" r:id="rId26"/>
    <p:sldLayoutId id="2147483760" r:id="rId27"/>
    <p:sldLayoutId id="2147483761" r:id="rId28"/>
    <p:sldLayoutId id="2147483762" r:id="rId29"/>
    <p:sldLayoutId id="2147483763" r:id="rId30"/>
    <p:sldLayoutId id="2147483764" r:id="rId31"/>
    <p:sldLayoutId id="2147483765" r:id="rId32"/>
    <p:sldLayoutId id="2147483767" r:id="rId33"/>
    <p:sldLayoutId id="2147483768" r:id="rId34"/>
    <p:sldLayoutId id="2147483772" r:id="rId35"/>
    <p:sldLayoutId id="2147483773" r:id="rId36"/>
    <p:sldLayoutId id="2147483862" r:id="rId37"/>
    <p:sldLayoutId id="2147483869" r:id="rId38"/>
    <p:sldLayoutId id="2147483870" r:id="rId39"/>
    <p:sldLayoutId id="2147483873" r:id="rId40"/>
    <p:sldLayoutId id="2147483876" r:id="rId41"/>
    <p:sldLayoutId id="2147483877" r:id="rId42"/>
    <p:sldLayoutId id="2147483925" r:id="rId43"/>
    <p:sldLayoutId id="2147483926" r:id="rId44"/>
    <p:sldLayoutId id="2147483927" r:id="rId45"/>
    <p:sldLayoutId id="2147483928" r:id="rId46"/>
  </p:sldLayoutIdLst>
  <p:hf hdr="0" ftr="0" dt="0"/>
  <p:txStyles>
    <p:titleStyle>
      <a:lvl1pPr algn="l" defTabSz="914172" rtl="0" eaLnBrk="1" latinLnBrk="0" hangingPunct="1">
        <a:lnSpc>
          <a:spcPct val="90000"/>
        </a:lnSpc>
        <a:spcBef>
          <a:spcPct val="0"/>
        </a:spcBef>
        <a:buNone/>
        <a:defRPr sz="4399" kern="1200">
          <a:solidFill>
            <a:schemeClr val="tx1"/>
          </a:solidFill>
          <a:latin typeface="+mj-lt"/>
          <a:ea typeface="+mj-ea"/>
          <a:cs typeface="+mj-cs"/>
        </a:defRPr>
      </a:lvl1pPr>
    </p:titleStyle>
    <p:bodyStyle>
      <a:lvl1pPr marL="0" indent="0" algn="l" defTabSz="914172"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457086" indent="0" algn="l" defTabSz="914172"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172" indent="0" algn="l" defTabSz="914172"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257" indent="0" algn="l" defTabSz="914172"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343" indent="0" algn="l" defTabSz="914172"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3972"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057"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143"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229"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172" rtl="0" eaLnBrk="1" latinLnBrk="0" hangingPunct="1">
        <a:defRPr sz="1800" kern="1200">
          <a:solidFill>
            <a:schemeClr val="tx1"/>
          </a:solidFill>
          <a:latin typeface="+mn-lt"/>
          <a:ea typeface="+mn-ea"/>
          <a:cs typeface="+mn-cs"/>
        </a:defRPr>
      </a:lvl1pPr>
      <a:lvl2pPr marL="457086" algn="l" defTabSz="914172" rtl="0" eaLnBrk="1" latinLnBrk="0" hangingPunct="1">
        <a:defRPr sz="1800" kern="1200">
          <a:solidFill>
            <a:schemeClr val="tx1"/>
          </a:solidFill>
          <a:latin typeface="+mn-lt"/>
          <a:ea typeface="+mn-ea"/>
          <a:cs typeface="+mn-cs"/>
        </a:defRPr>
      </a:lvl2pPr>
      <a:lvl3pPr marL="914172" algn="l" defTabSz="914172" rtl="0" eaLnBrk="1" latinLnBrk="0" hangingPunct="1">
        <a:defRPr sz="1800" kern="1200">
          <a:solidFill>
            <a:schemeClr val="tx1"/>
          </a:solidFill>
          <a:latin typeface="+mn-lt"/>
          <a:ea typeface="+mn-ea"/>
          <a:cs typeface="+mn-cs"/>
        </a:defRPr>
      </a:lvl3pPr>
      <a:lvl4pPr marL="1371257" algn="l" defTabSz="914172" rtl="0" eaLnBrk="1" latinLnBrk="0" hangingPunct="1">
        <a:defRPr sz="1800" kern="1200">
          <a:solidFill>
            <a:schemeClr val="tx1"/>
          </a:solidFill>
          <a:latin typeface="+mn-lt"/>
          <a:ea typeface="+mn-ea"/>
          <a:cs typeface="+mn-cs"/>
        </a:defRPr>
      </a:lvl4pPr>
      <a:lvl5pPr marL="1828343" algn="l" defTabSz="914172" rtl="0" eaLnBrk="1" latinLnBrk="0" hangingPunct="1">
        <a:defRPr sz="1800" kern="1200">
          <a:solidFill>
            <a:schemeClr val="tx1"/>
          </a:solidFill>
          <a:latin typeface="+mn-lt"/>
          <a:ea typeface="+mn-ea"/>
          <a:cs typeface="+mn-cs"/>
        </a:defRPr>
      </a:lvl5pPr>
      <a:lvl6pPr marL="2285429" algn="l" defTabSz="914172" rtl="0" eaLnBrk="1" latinLnBrk="0" hangingPunct="1">
        <a:defRPr sz="1800" kern="1200">
          <a:solidFill>
            <a:schemeClr val="tx1"/>
          </a:solidFill>
          <a:latin typeface="+mn-lt"/>
          <a:ea typeface="+mn-ea"/>
          <a:cs typeface="+mn-cs"/>
        </a:defRPr>
      </a:lvl6pPr>
      <a:lvl7pPr marL="2742514" algn="l" defTabSz="914172" rtl="0" eaLnBrk="1" latinLnBrk="0" hangingPunct="1">
        <a:defRPr sz="1800" kern="1200">
          <a:solidFill>
            <a:schemeClr val="tx1"/>
          </a:solidFill>
          <a:latin typeface="+mn-lt"/>
          <a:ea typeface="+mn-ea"/>
          <a:cs typeface="+mn-cs"/>
        </a:defRPr>
      </a:lvl7pPr>
      <a:lvl8pPr marL="3199600" algn="l" defTabSz="914172" rtl="0" eaLnBrk="1" latinLnBrk="0" hangingPunct="1">
        <a:defRPr sz="1800" kern="1200">
          <a:solidFill>
            <a:schemeClr val="tx1"/>
          </a:solidFill>
          <a:latin typeface="+mn-lt"/>
          <a:ea typeface="+mn-ea"/>
          <a:cs typeface="+mn-cs"/>
        </a:defRPr>
      </a:lvl8pPr>
      <a:lvl9pPr marL="3656686" algn="l" defTabSz="914172"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1" y="365126"/>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1"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pPr/>
              <a:t>2/12/21</a:t>
            </a:fld>
            <a:endParaRPr lang="en-US" dirty="0"/>
          </a:p>
        </p:txBody>
      </p:sp>
      <p:sp>
        <p:nvSpPr>
          <p:cNvPr id="5" name="Footer Placeholder 4"/>
          <p:cNvSpPr>
            <a:spLocks noGrp="1"/>
          </p:cNvSpPr>
          <p:nvPr>
            <p:ph type="ftr" sz="quarter" idx="3"/>
          </p:nvPr>
        </p:nvSpPr>
        <p:spPr>
          <a:xfrm>
            <a:off x="4038601"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pPr/>
              <a:t>‹#›</a:t>
            </a:fld>
            <a:endParaRPr lang="en-US" dirty="0"/>
          </a:p>
        </p:txBody>
      </p:sp>
      <p:sp>
        <p:nvSpPr>
          <p:cNvPr id="7" name="TextBox 6">
            <a:extLst>
              <a:ext uri="{FF2B5EF4-FFF2-40B4-BE49-F238E27FC236}">
                <a16:creationId xmlns:a16="http://schemas.microsoft.com/office/drawing/2014/main" id="{6510EC9C-7AA6-034B-8A74-39E46AF9908C}"/>
              </a:ext>
            </a:extLst>
          </p:cNvPr>
          <p:cNvSpPr txBox="1"/>
          <p:nvPr userDrawn="1"/>
        </p:nvSpPr>
        <p:spPr>
          <a:xfrm>
            <a:off x="11829114" y="305271"/>
            <a:ext cx="304726" cy="400091"/>
          </a:xfrm>
          <a:prstGeom prst="rect">
            <a:avLst/>
          </a:prstGeom>
          <a:noFill/>
        </p:spPr>
        <p:txBody>
          <a:bodyPr wrap="square" lIns="91422" tIns="45711" rIns="91422" bIns="45711" rtlCol="0">
            <a:spAutoFit/>
          </a:bodyPr>
          <a:lstStyle/>
          <a:p>
            <a:pPr algn="ctr"/>
            <a:fld id="{260E2A6B-A809-4840-BF14-8648BC0BDF87}" type="slidenum">
              <a:rPr lang="id-ID" sz="1000" b="0" i="0" smtClean="0">
                <a:solidFill>
                  <a:schemeClr val="bg1"/>
                </a:solidFill>
                <a:latin typeface="Roboto" panose="02000000000000000000" pitchFamily="2" charset="0"/>
                <a:ea typeface="Roboto" panose="02000000000000000000" pitchFamily="2" charset="0"/>
                <a:cs typeface="Montserrat" charset="0"/>
              </a:rPr>
              <a:pPr algn="ctr"/>
              <a:t>‹#›</a:t>
            </a:fld>
            <a:r>
              <a:rPr lang="id-ID" sz="1000" b="1" i="0" dirty="0">
                <a:solidFill>
                  <a:schemeClr val="bg1"/>
                </a:solidFill>
                <a:latin typeface="Montserrat" charset="0"/>
                <a:ea typeface="Montserrat" charset="0"/>
                <a:cs typeface="Montserrat" charset="0"/>
              </a:rPr>
              <a:t>  </a:t>
            </a:r>
          </a:p>
        </p:txBody>
      </p:sp>
    </p:spTree>
    <p:extLst>
      <p:ext uri="{BB962C8B-B14F-4D97-AF65-F5344CB8AC3E}">
        <p14:creationId xmlns:p14="http://schemas.microsoft.com/office/powerpoint/2010/main" val="94946751"/>
      </p:ext>
    </p:extLst>
  </p:cSld>
  <p:clrMap bg1="lt1" tx1="dk1" bg2="lt2" tx2="dk2" accent1="accent1" accent2="accent2" accent3="accent3" accent4="accent4" accent5="accent5" accent6="accent6" hlink="hlink" folHlink="folHlink"/>
  <p:sldLayoutIdLst>
    <p:sldLayoutId id="2147483879" r:id="rId1"/>
    <p:sldLayoutId id="2147483880" r:id="rId2"/>
    <p:sldLayoutId id="2147483881" r:id="rId3"/>
    <p:sldLayoutId id="2147483882" r:id="rId4"/>
    <p:sldLayoutId id="2147483883" r:id="rId5"/>
    <p:sldLayoutId id="2147483884" r:id="rId6"/>
    <p:sldLayoutId id="2147483885" r:id="rId7"/>
    <p:sldLayoutId id="2147483886" r:id="rId8"/>
    <p:sldLayoutId id="2147483887" r:id="rId9"/>
    <p:sldLayoutId id="2147483888" r:id="rId10"/>
    <p:sldLayoutId id="2147483889" r:id="rId11"/>
    <p:sldLayoutId id="2147483890" r:id="rId12"/>
    <p:sldLayoutId id="2147483891" r:id="rId13"/>
    <p:sldLayoutId id="2147483892" r:id="rId14"/>
    <p:sldLayoutId id="2147483893" r:id="rId15"/>
    <p:sldLayoutId id="2147483894" r:id="rId16"/>
    <p:sldLayoutId id="2147483895" r:id="rId17"/>
    <p:sldLayoutId id="2147483896" r:id="rId18"/>
    <p:sldLayoutId id="2147483897" r:id="rId19"/>
    <p:sldLayoutId id="2147483898" r:id="rId20"/>
    <p:sldLayoutId id="2147483899" r:id="rId21"/>
    <p:sldLayoutId id="2147483900" r:id="rId22"/>
    <p:sldLayoutId id="2147483901" r:id="rId23"/>
    <p:sldLayoutId id="2147483902" r:id="rId24"/>
    <p:sldLayoutId id="2147483903" r:id="rId25"/>
    <p:sldLayoutId id="2147483904" r:id="rId26"/>
    <p:sldLayoutId id="2147483905" r:id="rId27"/>
    <p:sldLayoutId id="2147483906" r:id="rId28"/>
    <p:sldLayoutId id="2147483907" r:id="rId29"/>
    <p:sldLayoutId id="2147483908" r:id="rId30"/>
    <p:sldLayoutId id="2147483909" r:id="rId31"/>
    <p:sldLayoutId id="2147483910" r:id="rId32"/>
    <p:sldLayoutId id="2147483911" r:id="rId33"/>
    <p:sldLayoutId id="2147483912" r:id="rId34"/>
    <p:sldLayoutId id="2147483913" r:id="rId35"/>
    <p:sldLayoutId id="2147483914" r:id="rId36"/>
    <p:sldLayoutId id="2147483915" r:id="rId37"/>
    <p:sldLayoutId id="2147483916" r:id="rId38"/>
    <p:sldLayoutId id="2147483917" r:id="rId39"/>
    <p:sldLayoutId id="2147483918" r:id="rId40"/>
    <p:sldLayoutId id="2147483919" r:id="rId41"/>
    <p:sldLayoutId id="2147483920" r:id="rId42"/>
    <p:sldLayoutId id="2147483921" r:id="rId43"/>
    <p:sldLayoutId id="2147483922" r:id="rId44"/>
    <p:sldLayoutId id="2147483923" r:id="rId45"/>
    <p:sldLayoutId id="2147483924" r:id="rId46"/>
  </p:sldLayoutIdLst>
  <p:hf hdr="0" ftr="0" dt="0"/>
  <p:txStyles>
    <p:titleStyle>
      <a:lvl1pPr algn="l" defTabSz="914172" rtl="0" eaLnBrk="1" latinLnBrk="0" hangingPunct="1">
        <a:lnSpc>
          <a:spcPct val="90000"/>
        </a:lnSpc>
        <a:spcBef>
          <a:spcPct val="0"/>
        </a:spcBef>
        <a:buNone/>
        <a:defRPr sz="4399" kern="1200">
          <a:solidFill>
            <a:schemeClr val="tx1"/>
          </a:solidFill>
          <a:latin typeface="+mj-lt"/>
          <a:ea typeface="+mj-ea"/>
          <a:cs typeface="+mj-cs"/>
        </a:defRPr>
      </a:lvl1pPr>
    </p:titleStyle>
    <p:bodyStyle>
      <a:lvl1pPr marL="0" indent="0" algn="l" defTabSz="914172"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457086" indent="0" algn="l" defTabSz="914172"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172" indent="0" algn="l" defTabSz="914172"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257" indent="0" algn="l" defTabSz="914172"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343" indent="0" algn="l" defTabSz="914172"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3972"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057"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143"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229"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172" rtl="0" eaLnBrk="1" latinLnBrk="0" hangingPunct="1">
        <a:defRPr sz="1800" kern="1200">
          <a:solidFill>
            <a:schemeClr val="tx1"/>
          </a:solidFill>
          <a:latin typeface="+mn-lt"/>
          <a:ea typeface="+mn-ea"/>
          <a:cs typeface="+mn-cs"/>
        </a:defRPr>
      </a:lvl1pPr>
      <a:lvl2pPr marL="457086" algn="l" defTabSz="914172" rtl="0" eaLnBrk="1" latinLnBrk="0" hangingPunct="1">
        <a:defRPr sz="1800" kern="1200">
          <a:solidFill>
            <a:schemeClr val="tx1"/>
          </a:solidFill>
          <a:latin typeface="+mn-lt"/>
          <a:ea typeface="+mn-ea"/>
          <a:cs typeface="+mn-cs"/>
        </a:defRPr>
      </a:lvl2pPr>
      <a:lvl3pPr marL="914172" algn="l" defTabSz="914172" rtl="0" eaLnBrk="1" latinLnBrk="0" hangingPunct="1">
        <a:defRPr sz="1800" kern="1200">
          <a:solidFill>
            <a:schemeClr val="tx1"/>
          </a:solidFill>
          <a:latin typeface="+mn-lt"/>
          <a:ea typeface="+mn-ea"/>
          <a:cs typeface="+mn-cs"/>
        </a:defRPr>
      </a:lvl3pPr>
      <a:lvl4pPr marL="1371257" algn="l" defTabSz="914172" rtl="0" eaLnBrk="1" latinLnBrk="0" hangingPunct="1">
        <a:defRPr sz="1800" kern="1200">
          <a:solidFill>
            <a:schemeClr val="tx1"/>
          </a:solidFill>
          <a:latin typeface="+mn-lt"/>
          <a:ea typeface="+mn-ea"/>
          <a:cs typeface="+mn-cs"/>
        </a:defRPr>
      </a:lvl4pPr>
      <a:lvl5pPr marL="1828343" algn="l" defTabSz="914172" rtl="0" eaLnBrk="1" latinLnBrk="0" hangingPunct="1">
        <a:defRPr sz="1800" kern="1200">
          <a:solidFill>
            <a:schemeClr val="tx1"/>
          </a:solidFill>
          <a:latin typeface="+mn-lt"/>
          <a:ea typeface="+mn-ea"/>
          <a:cs typeface="+mn-cs"/>
        </a:defRPr>
      </a:lvl5pPr>
      <a:lvl6pPr marL="2285429" algn="l" defTabSz="914172" rtl="0" eaLnBrk="1" latinLnBrk="0" hangingPunct="1">
        <a:defRPr sz="1800" kern="1200">
          <a:solidFill>
            <a:schemeClr val="tx1"/>
          </a:solidFill>
          <a:latin typeface="+mn-lt"/>
          <a:ea typeface="+mn-ea"/>
          <a:cs typeface="+mn-cs"/>
        </a:defRPr>
      </a:lvl6pPr>
      <a:lvl7pPr marL="2742514" algn="l" defTabSz="914172" rtl="0" eaLnBrk="1" latinLnBrk="0" hangingPunct="1">
        <a:defRPr sz="1800" kern="1200">
          <a:solidFill>
            <a:schemeClr val="tx1"/>
          </a:solidFill>
          <a:latin typeface="+mn-lt"/>
          <a:ea typeface="+mn-ea"/>
          <a:cs typeface="+mn-cs"/>
        </a:defRPr>
      </a:lvl7pPr>
      <a:lvl8pPr marL="3199600" algn="l" defTabSz="914172" rtl="0" eaLnBrk="1" latinLnBrk="0" hangingPunct="1">
        <a:defRPr sz="1800" kern="1200">
          <a:solidFill>
            <a:schemeClr val="tx1"/>
          </a:solidFill>
          <a:latin typeface="+mn-lt"/>
          <a:ea typeface="+mn-ea"/>
          <a:cs typeface="+mn-cs"/>
        </a:defRPr>
      </a:lvl8pPr>
      <a:lvl9pPr marL="3656686" algn="l" defTabSz="914172"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15.jpeg"/></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hyperlink" Target="http://api.sap.com/" TargetMode="Externa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3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hyperlink" Target="https://github.com/soyuztechnologies/s4extapp" TargetMode="External"/><Relationship Id="rId2" Type="http://schemas.openxmlformats.org/officeDocument/2006/relationships/hyperlink" Target="https://api.sap.com/" TargetMode="Externa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4.xml"/><Relationship Id="rId1" Type="http://schemas.openxmlformats.org/officeDocument/2006/relationships/slideLayout" Target="../slideLayouts/slideLayout47.xml"/><Relationship Id="rId4" Type="http://schemas.openxmlformats.org/officeDocument/2006/relationships/image" Target="../media/image21.tiff"/></Relationships>
</file>

<file path=ppt/slides/_rels/slide24.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5.xml"/><Relationship Id="rId1" Type="http://schemas.openxmlformats.org/officeDocument/2006/relationships/slideLayout" Target="../slideLayouts/slideLayout47.xml"/></Relationships>
</file>

<file path=ppt/slides/_rels/slide25.xml.rels><?xml version="1.0" encoding="UTF-8" standalone="yes"?>
<Relationships xmlns="http://schemas.openxmlformats.org/package/2006/relationships"><Relationship Id="rId2" Type="http://schemas.openxmlformats.org/officeDocument/2006/relationships/image" Target="../media/image23.tiff"/><Relationship Id="rId1" Type="http://schemas.openxmlformats.org/officeDocument/2006/relationships/slideLayout" Target="../slideLayouts/slideLayout48.xml"/></Relationships>
</file>

<file path=ppt/slides/_rels/slide26.xml.rels><?xml version="1.0" encoding="UTF-8" standalone="yes"?>
<Relationships xmlns="http://schemas.openxmlformats.org/package/2006/relationships"><Relationship Id="rId8" Type="http://schemas.openxmlformats.org/officeDocument/2006/relationships/image" Target="../media/image29.tiff"/><Relationship Id="rId3" Type="http://schemas.openxmlformats.org/officeDocument/2006/relationships/image" Target="../media/image24.jpeg"/><Relationship Id="rId7" Type="http://schemas.openxmlformats.org/officeDocument/2006/relationships/image" Target="../media/image28.tiff"/><Relationship Id="rId2" Type="http://schemas.openxmlformats.org/officeDocument/2006/relationships/notesSlide" Target="../notesSlides/notesSlide6.xml"/><Relationship Id="rId1" Type="http://schemas.openxmlformats.org/officeDocument/2006/relationships/slideLayout" Target="../slideLayouts/slideLayout42.xml"/><Relationship Id="rId6" Type="http://schemas.openxmlformats.org/officeDocument/2006/relationships/image" Target="../media/image27.tiff"/><Relationship Id="rId5" Type="http://schemas.openxmlformats.org/officeDocument/2006/relationships/image" Target="../media/image26.tiff"/><Relationship Id="rId4" Type="http://schemas.openxmlformats.org/officeDocument/2006/relationships/image" Target="../media/image25.png"/><Relationship Id="rId9" Type="http://schemas.openxmlformats.org/officeDocument/2006/relationships/image" Target="../media/image30.jpe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9.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hyperlink" Target="https://help.sap.com/viewer/65de2977205c403bbc107264b8eccf4b/Cloud/en-US/589a2395df2d481393acb1ba2f17eeef.html" TargetMode="External"/><Relationship Id="rId2" Type="http://schemas.openxmlformats.org/officeDocument/2006/relationships/hyperlink" Target="http://help.sap.com/disclaimer?site=https://www.npmjs.com/package/@sap/approuter" TargetMode="Externa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hyperlink" Target="https://help.sap.com/viewer/65de2977205c403bbc107264b8eccf4b/Cloud/en-US/d04fc0e2ad894545aebfd7126384307c.html" TargetMode="External"/><Relationship Id="rId2" Type="http://schemas.openxmlformats.org/officeDocument/2006/relationships/image" Target="../media/image12.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Placeholder 1"/>
          <p:cNvPicPr>
            <a:picLocks noGrp="1" noChangeAspect="1"/>
          </p:cNvPicPr>
          <p:nvPr>
            <p:ph type="pic" sz="quarter" idx="14"/>
          </p:nvPr>
        </p:nvPicPr>
        <p:blipFill rotWithShape="1">
          <a:blip r:embed="rId2" cstate="email">
            <a:extLst>
              <a:ext uri="{28A0092B-C50C-407E-A947-70E740481C1C}">
                <a14:useLocalDpi xmlns:a14="http://schemas.microsoft.com/office/drawing/2010/main"/>
              </a:ext>
            </a:extLst>
          </a:blip>
          <a:srcRect/>
          <a:stretch/>
        </p:blipFill>
        <p:spPr>
          <a:xfrm>
            <a:off x="1588" y="1"/>
            <a:ext cx="12190412" cy="6858000"/>
          </a:xfrm>
          <a:prstGeom prst="rect">
            <a:avLst/>
          </a:prstGeom>
        </p:spPr>
      </p:pic>
      <p:sp>
        <p:nvSpPr>
          <p:cNvPr id="13" name="Rectangle 12">
            <a:extLst>
              <a:ext uri="{FF2B5EF4-FFF2-40B4-BE49-F238E27FC236}">
                <a16:creationId xmlns:a16="http://schemas.microsoft.com/office/drawing/2014/main" id="{EE1D1380-BC28-F74F-8866-BD4C0AD42595}"/>
              </a:ext>
            </a:extLst>
          </p:cNvPr>
          <p:cNvSpPr/>
          <p:nvPr/>
        </p:nvSpPr>
        <p:spPr>
          <a:xfrm>
            <a:off x="1588" y="1"/>
            <a:ext cx="12190411" cy="6858000"/>
          </a:xfrm>
          <a:prstGeom prst="rect">
            <a:avLst/>
          </a:prstGeom>
          <a:gradFill flip="none" rotWithShape="1">
            <a:gsLst>
              <a:gs pos="2000">
                <a:srgbClr val="25B6C2">
                  <a:alpha val="20000"/>
                </a:srgbClr>
              </a:gs>
              <a:gs pos="100000">
                <a:srgbClr val="0692DB">
                  <a:alpha val="64000"/>
                </a:srgbClr>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endParaRPr lang="en-US">
              <a:solidFill>
                <a:srgbClr val="FFFFFF"/>
              </a:solidFill>
              <a:latin typeface="Arial" panose="020B0604020202020204"/>
            </a:endParaRPr>
          </a:p>
        </p:txBody>
      </p:sp>
      <p:pic>
        <p:nvPicPr>
          <p:cNvPr id="12" name="Picture 11"/>
          <p:cNvPicPr>
            <a:picLocks noChangeAspect="1"/>
          </p:cNvPicPr>
          <p:nvPr/>
        </p:nvPicPr>
        <p:blipFill>
          <a:blip r:embed="rId3" cstate="email">
            <a:alphaModFix amt="50000"/>
            <a:extLst>
              <a:ext uri="{28A0092B-C50C-407E-A947-70E740481C1C}">
                <a14:useLocalDpi xmlns:a14="http://schemas.microsoft.com/office/drawing/2010/main"/>
              </a:ext>
            </a:extLst>
          </a:blip>
          <a:stretch>
            <a:fillRect/>
          </a:stretch>
        </p:blipFill>
        <p:spPr>
          <a:xfrm>
            <a:off x="10201216" y="419996"/>
            <a:ext cx="1551370" cy="1375625"/>
          </a:xfrm>
          <a:prstGeom prst="rect">
            <a:avLst/>
          </a:prstGeom>
        </p:spPr>
      </p:pic>
      <p:sp>
        <p:nvSpPr>
          <p:cNvPr id="19" name="Rectangle 18">
            <a:extLst>
              <a:ext uri="{FF2B5EF4-FFF2-40B4-BE49-F238E27FC236}">
                <a16:creationId xmlns:a16="http://schemas.microsoft.com/office/drawing/2014/main" id="{E216E509-7677-6B46-8B3B-A2FD45DA050D}"/>
              </a:ext>
            </a:extLst>
          </p:cNvPr>
          <p:cNvSpPr/>
          <p:nvPr/>
        </p:nvSpPr>
        <p:spPr>
          <a:xfrm>
            <a:off x="1587" y="4507667"/>
            <a:ext cx="12190411" cy="1609445"/>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4EFED54B-A0C4-AD45-BC49-272F16D1A13E}"/>
              </a:ext>
            </a:extLst>
          </p:cNvPr>
          <p:cNvSpPr txBox="1"/>
          <p:nvPr/>
        </p:nvSpPr>
        <p:spPr>
          <a:xfrm>
            <a:off x="3018080" y="4881839"/>
            <a:ext cx="9172332" cy="584775"/>
          </a:xfrm>
          <a:prstGeom prst="rect">
            <a:avLst/>
          </a:prstGeom>
          <a:noFill/>
          <a:ln>
            <a:noFill/>
          </a:ln>
        </p:spPr>
        <p:txBody>
          <a:bodyPr wrap="square" rtlCol="0">
            <a:spAutoFit/>
          </a:bodyPr>
          <a:lstStyle/>
          <a:p>
            <a:r>
              <a:rPr lang="en-US" sz="3200" b="1" dirty="0"/>
              <a:t>SAP Cloud Platform – Cloud Foundry Training</a:t>
            </a:r>
          </a:p>
        </p:txBody>
      </p:sp>
      <p:sp>
        <p:nvSpPr>
          <p:cNvPr id="21" name="TextBox 20">
            <a:extLst>
              <a:ext uri="{FF2B5EF4-FFF2-40B4-BE49-F238E27FC236}">
                <a16:creationId xmlns:a16="http://schemas.microsoft.com/office/drawing/2014/main" id="{D06FB5FD-D3E3-CE41-828B-9FCCF170BE43}"/>
              </a:ext>
            </a:extLst>
          </p:cNvPr>
          <p:cNvSpPr txBox="1"/>
          <p:nvPr/>
        </p:nvSpPr>
        <p:spPr>
          <a:xfrm>
            <a:off x="3018080" y="5428324"/>
            <a:ext cx="5153068" cy="400110"/>
          </a:xfrm>
          <a:prstGeom prst="rect">
            <a:avLst/>
          </a:prstGeom>
          <a:noFill/>
        </p:spPr>
        <p:txBody>
          <a:bodyPr wrap="square" rtlCol="0">
            <a:spAutoFit/>
          </a:bodyPr>
          <a:lstStyle/>
          <a:p>
            <a:pPr fontAlgn="base">
              <a:spcBef>
                <a:spcPts val="19"/>
              </a:spcBef>
              <a:spcAft>
                <a:spcPts val="19"/>
              </a:spcAft>
            </a:pPr>
            <a:r>
              <a:rPr lang="en-US" sz="2000" spc="100" dirty="0">
                <a:solidFill>
                  <a:schemeClr val="tx2">
                    <a:lumMod val="75000"/>
                  </a:schemeClr>
                </a:solidFill>
                <a:latin typeface="Arial" panose="020B0604020202020204" pitchFamily="34" charset="0"/>
                <a:cs typeface="Arial" panose="020B0604020202020204" pitchFamily="34" charset="0"/>
              </a:rPr>
              <a:t>Training for Ernst &amp; Young – Day 5</a:t>
            </a:r>
          </a:p>
        </p:txBody>
      </p:sp>
      <p:sp>
        <p:nvSpPr>
          <p:cNvPr id="22" name="Oval 21">
            <a:extLst>
              <a:ext uri="{FF2B5EF4-FFF2-40B4-BE49-F238E27FC236}">
                <a16:creationId xmlns:a16="http://schemas.microsoft.com/office/drawing/2014/main" id="{33AB4938-0A06-984F-B78F-061AE8D5D2E4}"/>
              </a:ext>
            </a:extLst>
          </p:cNvPr>
          <p:cNvSpPr/>
          <p:nvPr/>
        </p:nvSpPr>
        <p:spPr>
          <a:xfrm>
            <a:off x="406807" y="4225968"/>
            <a:ext cx="2330916" cy="2323475"/>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a:extLst>
              <a:ext uri="{FF2B5EF4-FFF2-40B4-BE49-F238E27FC236}">
                <a16:creationId xmlns:a16="http://schemas.microsoft.com/office/drawing/2014/main" id="{E72DF11C-832F-8F46-BE18-673DD102BCAC}"/>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14661" y="4764526"/>
            <a:ext cx="1341966" cy="1189945"/>
          </a:xfrm>
          <a:prstGeom prst="rect">
            <a:avLst/>
          </a:prstGeom>
        </p:spPr>
      </p:pic>
    </p:spTree>
    <p:extLst>
      <p:ext uri="{BB962C8B-B14F-4D97-AF65-F5344CB8AC3E}">
        <p14:creationId xmlns:p14="http://schemas.microsoft.com/office/powerpoint/2010/main" val="6820673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701D16C-312A-4469-8547-0C1083718924}"/>
              </a:ext>
            </a:extLst>
          </p:cNvPr>
          <p:cNvSpPr/>
          <p:nvPr/>
        </p:nvSpPr>
        <p:spPr>
          <a:xfrm>
            <a:off x="430834" y="2162260"/>
            <a:ext cx="11330333" cy="4095882"/>
          </a:xfrm>
          <a:prstGeom prst="rect">
            <a:avLst/>
          </a:prstGeom>
          <a:solidFill>
            <a:schemeClr val="bg1">
              <a:alpha val="38000"/>
            </a:schemeClr>
          </a:solidFill>
          <a:ln w="76200">
            <a:solidFill>
              <a:srgbClr val="0F9D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endParaRPr lang="ko-KR" altLang="en-US" sz="2700" dirty="0">
              <a:solidFill>
                <a:srgbClr val="FFFFFF"/>
              </a:solidFill>
              <a:latin typeface="Arial" panose="020B0604020202020204"/>
              <a:ea typeface="굴림" panose="020B0600000101010101" pitchFamily="34" charset="-127"/>
            </a:endParaRPr>
          </a:p>
        </p:txBody>
      </p:sp>
      <p:sp>
        <p:nvSpPr>
          <p:cNvPr id="3" name="TextBox 2">
            <a:extLst>
              <a:ext uri="{FF2B5EF4-FFF2-40B4-BE49-F238E27FC236}">
                <a16:creationId xmlns:a16="http://schemas.microsoft.com/office/drawing/2014/main" id="{533FEC5F-FE17-440A-B26D-D0740928B879}"/>
              </a:ext>
            </a:extLst>
          </p:cNvPr>
          <p:cNvSpPr txBox="1"/>
          <p:nvPr/>
        </p:nvSpPr>
        <p:spPr>
          <a:xfrm>
            <a:off x="771896" y="1132090"/>
            <a:ext cx="11684000"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effectLst/>
                <a:uLnTx/>
                <a:uFillTx/>
                <a:ea typeface="+mn-ea"/>
                <a:cs typeface="+mn-cs"/>
              </a:rPr>
              <a:t>Add a new </a:t>
            </a:r>
            <a:r>
              <a:rPr kumimoji="0" lang="en-US" sz="1800" b="0" i="0" u="none" strike="noStrike" kern="1200" cap="none" spc="0" normalizeH="0" baseline="0" noProof="0" dirty="0" err="1">
                <a:ln>
                  <a:noFill/>
                </a:ln>
                <a:effectLst/>
                <a:uLnTx/>
                <a:uFillTx/>
                <a:ea typeface="+mn-ea"/>
                <a:cs typeface="+mn-cs"/>
              </a:rPr>
              <a:t>mta.yml</a:t>
            </a:r>
            <a:r>
              <a:rPr kumimoji="0" lang="en-US" sz="1800" b="0" i="0" u="none" strike="noStrike" kern="1200" cap="none" spc="0" normalizeH="0" baseline="0" noProof="0" dirty="0">
                <a:ln>
                  <a:noFill/>
                </a:ln>
                <a:effectLst/>
                <a:uLnTx/>
                <a:uFillTx/>
                <a:ea typeface="+mn-ea"/>
                <a:cs typeface="+mn-cs"/>
              </a:rPr>
              <a:t> file using command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effectLst/>
              <a:uLnTx/>
              <a:uFillTx/>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effectLst/>
                <a:uLnTx/>
                <a:uFillTx/>
                <a:ea typeface="+mn-ea"/>
                <a:cs typeface="+mn-cs"/>
              </a:rPr>
              <a:t>cds</a:t>
            </a:r>
            <a:r>
              <a:rPr kumimoji="0" lang="en-US" sz="1800" b="1" i="0" u="none" strike="noStrike" kern="1200" cap="none" spc="0" normalizeH="0" baseline="0" noProof="0" dirty="0">
                <a:ln>
                  <a:noFill/>
                </a:ln>
                <a:effectLst/>
                <a:uLnTx/>
                <a:uFillTx/>
                <a:ea typeface="+mn-ea"/>
                <a:cs typeface="+mn-cs"/>
              </a:rPr>
              <a:t> add </a:t>
            </a:r>
            <a:r>
              <a:rPr kumimoji="0" lang="en-US" sz="1800" b="1" i="0" u="none" strike="noStrike" kern="1200" cap="none" spc="0" normalizeH="0" baseline="0" noProof="0" dirty="0" err="1">
                <a:ln>
                  <a:noFill/>
                </a:ln>
                <a:effectLst/>
                <a:uLnTx/>
                <a:uFillTx/>
                <a:ea typeface="+mn-ea"/>
                <a:cs typeface="+mn-cs"/>
              </a:rPr>
              <a:t>mta</a:t>
            </a:r>
            <a:endParaRPr kumimoji="0" lang="en-US" sz="1800" b="1" i="0" u="none" strike="noStrike" kern="1200" cap="none" spc="0" normalizeH="0" baseline="0" noProof="0" dirty="0">
              <a:ln>
                <a:noFill/>
              </a:ln>
              <a:effectLst/>
              <a:uLnTx/>
              <a:uFillTx/>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effectLst/>
              <a:uLnTx/>
              <a:uFillTx/>
              <a:ea typeface="+mn-ea"/>
              <a:cs typeface="+mn-cs"/>
            </a:endParaRPr>
          </a:p>
        </p:txBody>
      </p:sp>
      <p:sp>
        <p:nvSpPr>
          <p:cNvPr id="4" name="Title 3">
            <a:extLst>
              <a:ext uri="{FF2B5EF4-FFF2-40B4-BE49-F238E27FC236}">
                <a16:creationId xmlns:a16="http://schemas.microsoft.com/office/drawing/2014/main" id="{CA712745-1977-42AD-A40B-1BAE341BCD4E}"/>
              </a:ext>
            </a:extLst>
          </p:cNvPr>
          <p:cNvSpPr>
            <a:spLocks noGrp="1"/>
          </p:cNvSpPr>
          <p:nvPr>
            <p:ph type="title"/>
          </p:nvPr>
        </p:nvSpPr>
        <p:spPr/>
        <p:txBody>
          <a:bodyPr>
            <a:normAutofit/>
          </a:bodyPr>
          <a:lstStyle/>
          <a:p>
            <a:r>
              <a:rPr lang="en-US" dirty="0"/>
              <a:t>HANDS-ON ADD UI MODULE TO MTA</a:t>
            </a:r>
            <a:endParaRPr lang="en-IN" dirty="0"/>
          </a:p>
        </p:txBody>
      </p:sp>
      <p:sp>
        <p:nvSpPr>
          <p:cNvPr id="6" name="TextBox 5">
            <a:extLst>
              <a:ext uri="{FF2B5EF4-FFF2-40B4-BE49-F238E27FC236}">
                <a16:creationId xmlns:a16="http://schemas.microsoft.com/office/drawing/2014/main" id="{68855098-84C9-4A87-B724-BA31CB5D70B3}"/>
              </a:ext>
            </a:extLst>
          </p:cNvPr>
          <p:cNvSpPr txBox="1"/>
          <p:nvPr/>
        </p:nvSpPr>
        <p:spPr>
          <a:xfrm>
            <a:off x="771896" y="2317375"/>
            <a:ext cx="10639054" cy="378565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effectLst/>
                <a:uLnTx/>
                <a:uFillTx/>
                <a:ea typeface="+mn-ea"/>
                <a:cs typeface="+mn-cs"/>
              </a:rPr>
              <a:t>Open </a:t>
            </a:r>
            <a:r>
              <a:rPr kumimoji="0" lang="en-US" sz="1600" b="0" i="0" u="none" strike="noStrike" kern="1200" cap="none" spc="0" normalizeH="0" baseline="0" noProof="0" dirty="0" err="1">
                <a:ln>
                  <a:noFill/>
                </a:ln>
                <a:effectLst/>
                <a:uLnTx/>
                <a:uFillTx/>
                <a:ea typeface="+mn-ea"/>
                <a:cs typeface="+mn-cs"/>
              </a:rPr>
              <a:t>mta.yml</a:t>
            </a:r>
            <a:r>
              <a:rPr kumimoji="0" lang="en-US" sz="1600" b="0" i="0" u="none" strike="noStrike" kern="1200" cap="none" spc="0" normalizeH="0" baseline="0" noProof="0" dirty="0">
                <a:ln>
                  <a:noFill/>
                </a:ln>
                <a:effectLst/>
                <a:uLnTx/>
                <a:uFillTx/>
                <a:ea typeface="+mn-ea"/>
                <a:cs typeface="+mn-cs"/>
              </a:rPr>
              <a:t> file and add new UI Config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effectLst/>
                <a:uLnTx/>
                <a:uFillTx/>
                <a:ea typeface="+mn-ea"/>
                <a:cs typeface="+mn-cs"/>
              </a:rPr>
              <a:t>  - name: capm3-ui</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effectLst/>
                <a:uLnTx/>
                <a:uFillTx/>
                <a:ea typeface="+mn-ea"/>
                <a:cs typeface="+mn-cs"/>
              </a:rPr>
              <a:t>    type: </a:t>
            </a:r>
            <a:r>
              <a:rPr kumimoji="0" lang="en-US" sz="1600" b="0" i="0" u="none" strike="noStrike" kern="1200" cap="none" spc="0" normalizeH="0" baseline="0" noProof="0" dirty="0" err="1">
                <a:ln>
                  <a:noFill/>
                </a:ln>
                <a:effectLst/>
                <a:uLnTx/>
                <a:uFillTx/>
                <a:ea typeface="+mn-ea"/>
                <a:cs typeface="+mn-cs"/>
              </a:rPr>
              <a:t>nodejs</a:t>
            </a:r>
            <a:endParaRPr kumimoji="0" lang="en-US" sz="1600" b="0" i="0" u="none" strike="noStrike" kern="1200" cap="none" spc="0" normalizeH="0" baseline="0" noProof="0" dirty="0">
              <a:ln>
                <a:noFill/>
              </a:ln>
              <a:effectLst/>
              <a:uLnTx/>
              <a:uFillTx/>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effectLst/>
                <a:uLnTx/>
                <a:uFillTx/>
                <a:ea typeface="+mn-ea"/>
                <a:cs typeface="+mn-cs"/>
              </a:rPr>
              <a:t>    path: app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effectLst/>
                <a:uLnTx/>
                <a:uFillTx/>
                <a:ea typeface="+mn-ea"/>
                <a:cs typeface="+mn-cs"/>
              </a:rPr>
              <a:t>    requires: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effectLst/>
                <a:uLnTx/>
                <a:uFillTx/>
                <a:ea typeface="+mn-ea"/>
                <a:cs typeface="+mn-cs"/>
              </a:rPr>
              <a:t>      - name: </a:t>
            </a:r>
            <a:r>
              <a:rPr kumimoji="0" lang="en-US" sz="1600" b="0" i="0" u="none" strike="noStrike" kern="1200" cap="none" spc="0" normalizeH="0" baseline="0" noProof="0" dirty="0" err="1">
                <a:ln>
                  <a:noFill/>
                </a:ln>
                <a:effectLst/>
                <a:uLnTx/>
                <a:uFillTx/>
                <a:ea typeface="+mn-ea"/>
                <a:cs typeface="+mn-cs"/>
              </a:rPr>
              <a:t>srv-api</a:t>
            </a:r>
            <a:endParaRPr kumimoji="0" lang="en-US" sz="1600" b="0" i="0" u="none" strike="noStrike" kern="1200" cap="none" spc="0" normalizeH="0" baseline="0" noProof="0" dirty="0">
              <a:ln>
                <a:noFill/>
              </a:ln>
              <a:effectLst/>
              <a:uLnTx/>
              <a:uFillTx/>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effectLst/>
                <a:uLnTx/>
                <a:uFillTx/>
                <a:ea typeface="+mn-ea"/>
                <a:cs typeface="+mn-cs"/>
              </a:rPr>
              <a:t>        properties: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effectLst/>
                <a:uLnTx/>
                <a:uFillTx/>
                <a:ea typeface="+mn-ea"/>
                <a:cs typeface="+mn-cs"/>
              </a:rPr>
              <a:t>          </a:t>
            </a:r>
            <a:r>
              <a:rPr kumimoji="0" lang="en-US" sz="1600" b="0" i="0" u="none" strike="noStrike" kern="1200" cap="none" spc="0" normalizeH="0" baseline="0" noProof="0" dirty="0" err="1">
                <a:ln>
                  <a:noFill/>
                </a:ln>
                <a:effectLst/>
                <a:uLnTx/>
                <a:uFillTx/>
                <a:ea typeface="+mn-ea"/>
                <a:cs typeface="+mn-cs"/>
              </a:rPr>
              <a:t>forwardAuthToken</a:t>
            </a:r>
            <a:r>
              <a:rPr kumimoji="0" lang="en-US" sz="1600" b="0" i="0" u="none" strike="noStrike" kern="1200" cap="none" spc="0" normalizeH="0" baseline="0" noProof="0" dirty="0">
                <a:ln>
                  <a:noFill/>
                </a:ln>
                <a:effectLst/>
                <a:uLnTx/>
                <a:uFillTx/>
                <a:ea typeface="+mn-ea"/>
                <a:cs typeface="+mn-cs"/>
              </a:rPr>
              <a:t>: true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effectLst/>
                <a:uLnTx/>
                <a:uFillTx/>
                <a:ea typeface="+mn-ea"/>
                <a:cs typeface="+mn-cs"/>
              </a:rPr>
              <a:t>          </a:t>
            </a:r>
            <a:r>
              <a:rPr kumimoji="0" lang="en-US" sz="1600" b="0" i="0" u="none" strike="noStrike" kern="1200" cap="none" spc="0" normalizeH="0" baseline="0" noProof="0" dirty="0" err="1">
                <a:ln>
                  <a:noFill/>
                </a:ln>
                <a:effectLst/>
                <a:uLnTx/>
                <a:uFillTx/>
                <a:ea typeface="+mn-ea"/>
                <a:cs typeface="+mn-cs"/>
              </a:rPr>
              <a:t>strictSSL</a:t>
            </a:r>
            <a:r>
              <a:rPr kumimoji="0" lang="en-US" sz="1600" b="0" i="0" u="none" strike="noStrike" kern="1200" cap="none" spc="0" normalizeH="0" baseline="0" noProof="0" dirty="0">
                <a:ln>
                  <a:noFill/>
                </a:ln>
                <a:effectLst/>
                <a:uLnTx/>
                <a:uFillTx/>
                <a:ea typeface="+mn-ea"/>
                <a:cs typeface="+mn-cs"/>
              </a:rPr>
              <a:t>: true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effectLst/>
                <a:uLnTx/>
                <a:uFillTx/>
                <a:ea typeface="+mn-ea"/>
                <a:cs typeface="+mn-cs"/>
              </a:rPr>
              <a:t>          name: </a:t>
            </a:r>
            <a:r>
              <a:rPr kumimoji="0" lang="en-US" sz="1600" b="0" i="0" u="none" strike="noStrike" kern="1200" cap="none" spc="0" normalizeH="0" baseline="0" noProof="0" dirty="0" err="1">
                <a:ln>
                  <a:noFill/>
                </a:ln>
                <a:effectLst/>
                <a:uLnTx/>
                <a:uFillTx/>
                <a:ea typeface="+mn-ea"/>
                <a:cs typeface="+mn-cs"/>
              </a:rPr>
              <a:t>srv-api</a:t>
            </a:r>
            <a:endParaRPr kumimoji="0" lang="en-US" sz="1600" b="0" i="0" u="none" strike="noStrike" kern="1200" cap="none" spc="0" normalizeH="0" baseline="0" noProof="0" dirty="0">
              <a:ln>
                <a:noFill/>
              </a:ln>
              <a:effectLst/>
              <a:uLnTx/>
              <a:uFillTx/>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effectLst/>
                <a:uLnTx/>
                <a:uFillTx/>
                <a:ea typeface="+mn-ea"/>
                <a:cs typeface="+mn-cs"/>
              </a:rPr>
              <a:t>          url: ~{</a:t>
            </a:r>
            <a:r>
              <a:rPr kumimoji="0" lang="en-US" sz="1600" b="0" i="0" u="none" strike="noStrike" kern="1200" cap="none" spc="0" normalizeH="0" baseline="0" noProof="0" dirty="0" err="1">
                <a:ln>
                  <a:noFill/>
                </a:ln>
                <a:effectLst/>
                <a:uLnTx/>
                <a:uFillTx/>
                <a:ea typeface="+mn-ea"/>
                <a:cs typeface="+mn-cs"/>
              </a:rPr>
              <a:t>srv-url</a:t>
            </a:r>
            <a:r>
              <a:rPr kumimoji="0" lang="en-US" sz="1600" b="0" i="0" u="none" strike="noStrike" kern="1200" cap="none" spc="0" normalizeH="0" baseline="0" noProof="0" dirty="0">
                <a:ln>
                  <a:noFill/>
                </a:ln>
                <a:effectLst/>
                <a:uLnTx/>
                <a:uFillTx/>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effectLst/>
                <a:uLnTx/>
                <a:uFillTx/>
                <a:ea typeface="+mn-ea"/>
                <a:cs typeface="+mn-cs"/>
              </a:rPr>
              <a:t>        group: destinations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effectLst/>
                <a:uLnTx/>
                <a:uFillTx/>
                <a:ea typeface="+mn-ea"/>
                <a:cs typeface="+mn-cs"/>
              </a:rPr>
              <a:t>    parameters: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effectLst/>
                <a:uLnTx/>
                <a:uFillTx/>
                <a:ea typeface="+mn-ea"/>
                <a:cs typeface="+mn-cs"/>
              </a:rPr>
              <a:t>      disk-quota: 256M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effectLst/>
                <a:uLnTx/>
                <a:uFillTx/>
                <a:ea typeface="+mn-ea"/>
                <a:cs typeface="+mn-cs"/>
              </a:rPr>
              <a:t>      memory: 256M</a:t>
            </a:r>
          </a:p>
        </p:txBody>
      </p:sp>
    </p:spTree>
    <p:extLst>
      <p:ext uri="{BB962C8B-B14F-4D97-AF65-F5344CB8AC3E}">
        <p14:creationId xmlns:p14="http://schemas.microsoft.com/office/powerpoint/2010/main" val="22808032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099AC69-D21B-44FD-AB3E-CAFD270203C8}"/>
              </a:ext>
            </a:extLst>
          </p:cNvPr>
          <p:cNvPicPr>
            <a:picLocks noChangeAspect="1"/>
          </p:cNvPicPr>
          <p:nvPr/>
        </p:nvPicPr>
        <p:blipFill>
          <a:blip r:embed="rId2"/>
          <a:stretch>
            <a:fillRect/>
          </a:stretch>
        </p:blipFill>
        <p:spPr>
          <a:xfrm>
            <a:off x="655321" y="1136049"/>
            <a:ext cx="5832193" cy="5032276"/>
          </a:xfrm>
          <a:prstGeom prst="rect">
            <a:avLst/>
          </a:prstGeom>
        </p:spPr>
      </p:pic>
      <p:sp>
        <p:nvSpPr>
          <p:cNvPr id="3" name="Title 2">
            <a:extLst>
              <a:ext uri="{FF2B5EF4-FFF2-40B4-BE49-F238E27FC236}">
                <a16:creationId xmlns:a16="http://schemas.microsoft.com/office/drawing/2014/main" id="{DBA4A20B-B56D-46EB-9F17-0E723067E6FE}"/>
              </a:ext>
            </a:extLst>
          </p:cNvPr>
          <p:cNvSpPr>
            <a:spLocks noGrp="1"/>
          </p:cNvSpPr>
          <p:nvPr>
            <p:ph type="title"/>
          </p:nvPr>
        </p:nvSpPr>
        <p:spPr>
          <a:xfrm>
            <a:off x="655321" y="495335"/>
            <a:ext cx="10515600" cy="640714"/>
          </a:xfrm>
        </p:spPr>
        <p:txBody>
          <a:bodyPr>
            <a:normAutofit/>
          </a:bodyPr>
          <a:lstStyle/>
          <a:p>
            <a:r>
              <a:rPr lang="en-US" dirty="0"/>
              <a:t>OPEN MTA EDITOR AND MAINTAIN BELOW SETTINGS</a:t>
            </a:r>
            <a:endParaRPr lang="en-IN" dirty="0"/>
          </a:p>
        </p:txBody>
      </p:sp>
    </p:spTree>
    <p:extLst>
      <p:ext uri="{BB962C8B-B14F-4D97-AF65-F5344CB8AC3E}">
        <p14:creationId xmlns:p14="http://schemas.microsoft.com/office/powerpoint/2010/main" val="20342143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E0B815C-14ED-4EA1-BF57-EB00224F55CD}"/>
              </a:ext>
            </a:extLst>
          </p:cNvPr>
          <p:cNvSpPr/>
          <p:nvPr/>
        </p:nvSpPr>
        <p:spPr>
          <a:xfrm>
            <a:off x="0" y="2588218"/>
            <a:ext cx="12192000" cy="3480983"/>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533FEC5F-FE17-440A-B26D-D0740928B879}"/>
              </a:ext>
            </a:extLst>
          </p:cNvPr>
          <p:cNvSpPr txBox="1"/>
          <p:nvPr/>
        </p:nvSpPr>
        <p:spPr>
          <a:xfrm>
            <a:off x="655321" y="1298883"/>
            <a:ext cx="10379472" cy="480131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Now the app is tested locally and bind to HDI service instance, we will use </a:t>
            </a:r>
            <a:r>
              <a:rPr kumimoji="0" lang="en-US" sz="18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mta</a:t>
            </a: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builder tool to build and deploy the app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Use following commands to build MTAR </a:t>
            </a:r>
            <a:r>
              <a:rPr kumimoji="0" lang="en-US" sz="18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archieve</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mbt</a:t>
            </a: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mbt</a:t>
            </a: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build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cf target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Cf deploy </a:t>
            </a:r>
            <a:r>
              <a:rPr kumimoji="0" lang="en-US" sz="18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mta_archieve</a:t>
            </a: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/&lt;your MTAR filename&gt;.</a:t>
            </a:r>
            <a:r>
              <a:rPr kumimoji="0" lang="en-US" sz="18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mtar</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Cf apps to check all apps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Additionally we can also use BAS Menu options to build and deploy MTA.</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4" name="Title 3">
            <a:extLst>
              <a:ext uri="{FF2B5EF4-FFF2-40B4-BE49-F238E27FC236}">
                <a16:creationId xmlns:a16="http://schemas.microsoft.com/office/drawing/2014/main" id="{395BE09C-12F5-482E-81D4-8DB54ECC46AF}"/>
              </a:ext>
            </a:extLst>
          </p:cNvPr>
          <p:cNvSpPr>
            <a:spLocks noGrp="1"/>
          </p:cNvSpPr>
          <p:nvPr>
            <p:ph type="title"/>
          </p:nvPr>
        </p:nvSpPr>
        <p:spPr>
          <a:xfrm>
            <a:off x="655321" y="495335"/>
            <a:ext cx="10515600" cy="640714"/>
          </a:xfrm>
        </p:spPr>
        <p:txBody>
          <a:bodyPr>
            <a:normAutofit/>
          </a:bodyPr>
          <a:lstStyle/>
          <a:p>
            <a:r>
              <a:rPr lang="en-US" dirty="0"/>
              <a:t>HANDS-ON FINAL DEPLOYMENT TO CF</a:t>
            </a:r>
            <a:endParaRPr lang="en-IN" dirty="0"/>
          </a:p>
        </p:txBody>
      </p:sp>
    </p:spTree>
    <p:extLst>
      <p:ext uri="{BB962C8B-B14F-4D97-AF65-F5344CB8AC3E}">
        <p14:creationId xmlns:p14="http://schemas.microsoft.com/office/powerpoint/2010/main" val="35144193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3BC58B8-C38A-4B75-80E8-056861C5982D}"/>
              </a:ext>
            </a:extLst>
          </p:cNvPr>
          <p:cNvPicPr>
            <a:picLocks noChangeAspect="1"/>
          </p:cNvPicPr>
          <p:nvPr/>
        </p:nvPicPr>
        <p:blipFill rotWithShape="1">
          <a:blip r:embed="rId3"/>
          <a:srcRect r="4186"/>
          <a:stretch/>
        </p:blipFill>
        <p:spPr>
          <a:xfrm>
            <a:off x="655321" y="2137298"/>
            <a:ext cx="11324869" cy="2583404"/>
          </a:xfrm>
          <a:prstGeom prst="rect">
            <a:avLst/>
          </a:prstGeom>
        </p:spPr>
      </p:pic>
      <p:sp>
        <p:nvSpPr>
          <p:cNvPr id="2" name="Title 1">
            <a:extLst>
              <a:ext uri="{FF2B5EF4-FFF2-40B4-BE49-F238E27FC236}">
                <a16:creationId xmlns:a16="http://schemas.microsoft.com/office/drawing/2014/main" id="{EEC221CE-D2EB-493D-9C5C-D281855248A8}"/>
              </a:ext>
            </a:extLst>
          </p:cNvPr>
          <p:cNvSpPr>
            <a:spLocks noGrp="1"/>
          </p:cNvSpPr>
          <p:nvPr>
            <p:ph type="title"/>
          </p:nvPr>
        </p:nvSpPr>
        <p:spPr>
          <a:xfrm>
            <a:off x="655321" y="495335"/>
            <a:ext cx="10515600" cy="640714"/>
          </a:xfrm>
        </p:spPr>
        <p:txBody>
          <a:bodyPr>
            <a:normAutofit/>
          </a:bodyPr>
          <a:lstStyle/>
          <a:p>
            <a:r>
              <a:rPr lang="en-IN" dirty="0"/>
              <a:t>FINAL RESULT IN CF</a:t>
            </a:r>
          </a:p>
        </p:txBody>
      </p:sp>
    </p:spTree>
    <p:extLst>
      <p:ext uri="{BB962C8B-B14F-4D97-AF65-F5344CB8AC3E}">
        <p14:creationId xmlns:p14="http://schemas.microsoft.com/office/powerpoint/2010/main" val="22470424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a:extLst>
              <a:ext uri="{FF2B5EF4-FFF2-40B4-BE49-F238E27FC236}">
                <a16:creationId xmlns:a16="http://schemas.microsoft.com/office/drawing/2014/main" id="{8D153262-0D22-EE4B-8422-E83531E442C3}"/>
              </a:ext>
            </a:extLst>
          </p:cNvPr>
          <p:cNvSpPr/>
          <p:nvPr/>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pic>
        <p:nvPicPr>
          <p:cNvPr id="14" name="Picture 1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860088" y="419996"/>
            <a:ext cx="892498" cy="791393"/>
          </a:xfrm>
          <a:prstGeom prst="rect">
            <a:avLst/>
          </a:prstGeom>
        </p:spPr>
      </p:pic>
      <p:sp>
        <p:nvSpPr>
          <p:cNvPr id="12" name="Rectangle 4">
            <a:extLst>
              <a:ext uri="{FF2B5EF4-FFF2-40B4-BE49-F238E27FC236}">
                <a16:creationId xmlns:a16="http://schemas.microsoft.com/office/drawing/2014/main" id="{C28877C9-AFE0-2942-89C4-D35EB564C462}"/>
              </a:ext>
            </a:extLst>
          </p:cNvPr>
          <p:cNvSpPr/>
          <p:nvPr/>
        </p:nvSpPr>
        <p:spPr>
          <a:xfrm flipH="1">
            <a:off x="1585" y="2337971"/>
            <a:ext cx="8086516" cy="2182058"/>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81402" h="3987559">
                <a:moveTo>
                  <a:pt x="1229711" y="0"/>
                </a:moveTo>
                <a:lnTo>
                  <a:pt x="14981402" y="0"/>
                </a:lnTo>
                <a:lnTo>
                  <a:pt x="14981402" y="3987559"/>
                </a:lnTo>
                <a:lnTo>
                  <a:pt x="0" y="3987559"/>
                </a:lnTo>
                <a:lnTo>
                  <a:pt x="1229711"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10" name="TextBox 9">
            <a:extLst>
              <a:ext uri="{FF2B5EF4-FFF2-40B4-BE49-F238E27FC236}">
                <a16:creationId xmlns:a16="http://schemas.microsoft.com/office/drawing/2014/main" id="{CC39E87A-2CAF-CD41-98DC-4526D06794F9}"/>
              </a:ext>
            </a:extLst>
          </p:cNvPr>
          <p:cNvSpPr txBox="1"/>
          <p:nvPr/>
        </p:nvSpPr>
        <p:spPr>
          <a:xfrm>
            <a:off x="486808" y="3059668"/>
            <a:ext cx="5294060" cy="738664"/>
          </a:xfrm>
          <a:prstGeom prst="rect">
            <a:avLst/>
          </a:prstGeom>
          <a:noFill/>
          <a:ln>
            <a:noFill/>
          </a:ln>
        </p:spPr>
        <p:txBody>
          <a:bodyPr wrap="square" rtlCol="0">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4200" b="1" i="0" u="none" strike="noStrike" kern="1200" cap="none" spc="0" normalizeH="0" baseline="0" noProof="0" dirty="0">
                <a:ln>
                  <a:noFill/>
                </a:ln>
                <a:solidFill>
                  <a:srgbClr val="FFFFFF"/>
                </a:solidFill>
                <a:effectLst/>
                <a:uLnTx/>
                <a:uFillTx/>
                <a:latin typeface="Arial" panose="020B0604020202020204" pitchFamily="34" charset="0"/>
                <a:ea typeface="Cambria" panose="02040503050406030204" pitchFamily="18" charset="0"/>
                <a:cs typeface="Arial" panose="020B0604020202020204" pitchFamily="34" charset="0"/>
              </a:rPr>
              <a:t>Break</a:t>
            </a:r>
          </a:p>
        </p:txBody>
      </p:sp>
      <p:pic>
        <p:nvPicPr>
          <p:cNvPr id="9" name="Picture Placeholder 8">
            <a:extLst>
              <a:ext uri="{FF2B5EF4-FFF2-40B4-BE49-F238E27FC236}">
                <a16:creationId xmlns:a16="http://schemas.microsoft.com/office/drawing/2014/main" id="{7C90EA22-574A-8A47-A483-79BDD3A62B9B}"/>
              </a:ext>
            </a:extLst>
          </p:cNvPr>
          <p:cNvPicPr>
            <a:picLocks noGrp="1" noChangeAspect="1"/>
          </p:cNvPicPr>
          <p:nvPr>
            <p:ph type="pic" sz="quarter" idx="14"/>
          </p:nvPr>
        </p:nvPicPr>
        <p:blipFill rotWithShape="1">
          <a:blip r:embed="rId4" cstate="email">
            <a:extLst>
              <a:ext uri="{28A0092B-C50C-407E-A947-70E740481C1C}">
                <a14:useLocalDpi xmlns:a14="http://schemas.microsoft.com/office/drawing/2010/main"/>
              </a:ext>
            </a:extLst>
          </a:blip>
          <a:srcRect/>
          <a:stretch/>
        </p:blipFill>
        <p:spPr>
          <a:xfrm>
            <a:off x="4868931" y="0"/>
            <a:ext cx="7601295" cy="6858000"/>
          </a:xfrm>
        </p:spPr>
      </p:pic>
      <p:sp>
        <p:nvSpPr>
          <p:cNvPr id="2" name="Rectangle 1">
            <a:extLst>
              <a:ext uri="{FF2B5EF4-FFF2-40B4-BE49-F238E27FC236}">
                <a16:creationId xmlns:a16="http://schemas.microsoft.com/office/drawing/2014/main" id="{4BFBF5BE-EB29-0A45-93D9-360EDBB07ED9}"/>
              </a:ext>
            </a:extLst>
          </p:cNvPr>
          <p:cNvSpPr/>
          <p:nvPr/>
        </p:nvSpPr>
        <p:spPr>
          <a:xfrm flipH="1">
            <a:off x="4868930" y="-1"/>
            <a:ext cx="7601293" cy="6858001"/>
          </a:xfrm>
          <a:custGeom>
            <a:avLst/>
            <a:gdLst>
              <a:gd name="connsiteX0" fmla="*/ 0 w 16143890"/>
              <a:gd name="connsiteY0" fmla="*/ 0 h 13716000"/>
              <a:gd name="connsiteX1" fmla="*/ 16143890 w 16143890"/>
              <a:gd name="connsiteY1" fmla="*/ 0 h 13716000"/>
              <a:gd name="connsiteX2" fmla="*/ 16143890 w 16143890"/>
              <a:gd name="connsiteY2" fmla="*/ 13716000 h 13716000"/>
              <a:gd name="connsiteX3" fmla="*/ 0 w 16143890"/>
              <a:gd name="connsiteY3" fmla="*/ 13716000 h 13716000"/>
              <a:gd name="connsiteX4" fmla="*/ 0 w 16143890"/>
              <a:gd name="connsiteY4" fmla="*/ 0 h 13716000"/>
              <a:gd name="connsiteX0" fmla="*/ 0 w 16143890"/>
              <a:gd name="connsiteY0" fmla="*/ 0 h 13716000"/>
              <a:gd name="connsiteX1" fmla="*/ 16143890 w 16143890"/>
              <a:gd name="connsiteY1" fmla="*/ 0 h 13716000"/>
              <a:gd name="connsiteX2" fmla="*/ 12076386 w 16143890"/>
              <a:gd name="connsiteY2" fmla="*/ 13684469 h 13716000"/>
              <a:gd name="connsiteX3" fmla="*/ 0 w 16143890"/>
              <a:gd name="connsiteY3" fmla="*/ 13716000 h 13716000"/>
              <a:gd name="connsiteX4" fmla="*/ 0 w 16143890"/>
              <a:gd name="connsiteY4" fmla="*/ 0 h 13716000"/>
              <a:gd name="connsiteX0" fmla="*/ 0 w 16143890"/>
              <a:gd name="connsiteY0" fmla="*/ 0 h 13716000"/>
              <a:gd name="connsiteX1" fmla="*/ 16143890 w 16143890"/>
              <a:gd name="connsiteY1" fmla="*/ 0 h 13716000"/>
              <a:gd name="connsiteX2" fmla="*/ 12044855 w 16143890"/>
              <a:gd name="connsiteY2" fmla="*/ 13716000 h 13716000"/>
              <a:gd name="connsiteX3" fmla="*/ 0 w 16143890"/>
              <a:gd name="connsiteY3" fmla="*/ 13716000 h 13716000"/>
              <a:gd name="connsiteX4" fmla="*/ 0 w 16143890"/>
              <a:gd name="connsiteY4" fmla="*/ 0 h 137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43890" h="13716000">
                <a:moveTo>
                  <a:pt x="0" y="0"/>
                </a:moveTo>
                <a:lnTo>
                  <a:pt x="16143890" y="0"/>
                </a:lnTo>
                <a:lnTo>
                  <a:pt x="12044855" y="13716000"/>
                </a:lnTo>
                <a:lnTo>
                  <a:pt x="0" y="13716000"/>
                </a:lnTo>
                <a:lnTo>
                  <a:pt x="0" y="0"/>
                </a:lnTo>
                <a:close/>
              </a:path>
            </a:pathLst>
          </a:custGeom>
          <a:solidFill>
            <a:srgbClr val="25B5CA">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2356220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FCABBE16-4095-4AEE-BFCB-0B0A876309E3}"/>
              </a:ext>
            </a:extLst>
          </p:cNvPr>
          <p:cNvGrpSpPr/>
          <p:nvPr/>
        </p:nvGrpSpPr>
        <p:grpSpPr>
          <a:xfrm>
            <a:off x="512822" y="4154049"/>
            <a:ext cx="8941144" cy="2173394"/>
            <a:chOff x="655321" y="4496772"/>
            <a:chExt cx="11827113" cy="2874909"/>
          </a:xfrm>
        </p:grpSpPr>
        <p:sp>
          <p:nvSpPr>
            <p:cNvPr id="15" name="Rounded Rectangle 6">
              <a:extLst>
                <a:ext uri="{FF2B5EF4-FFF2-40B4-BE49-F238E27FC236}">
                  <a16:creationId xmlns:a16="http://schemas.microsoft.com/office/drawing/2014/main" id="{110776F5-3449-4790-971D-DE654F7D7DA6}"/>
                </a:ext>
              </a:extLst>
            </p:cNvPr>
            <p:cNvSpPr/>
            <p:nvPr/>
          </p:nvSpPr>
          <p:spPr>
            <a:xfrm>
              <a:off x="910558" y="4622059"/>
              <a:ext cx="11571876" cy="2749622"/>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Shape 64">
              <a:extLst>
                <a:ext uri="{FF2B5EF4-FFF2-40B4-BE49-F238E27FC236}">
                  <a16:creationId xmlns:a16="http://schemas.microsoft.com/office/drawing/2014/main" id="{DA9E8094-2D0A-47B9-AC2B-B8C3D1FF5A8A}"/>
                </a:ext>
              </a:extLst>
            </p:cNvPr>
            <p:cNvSpPr/>
            <p:nvPr/>
          </p:nvSpPr>
          <p:spPr>
            <a:xfrm>
              <a:off x="655321" y="4497546"/>
              <a:ext cx="818559" cy="81480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accent1"/>
            </a:solid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defTabSz="584200">
                <a:lnSpc>
                  <a:spcPct val="100000"/>
                </a:lnSpc>
                <a:spcBef>
                  <a:spcPts val="0"/>
                </a:spcBef>
                <a:defRPr sz="3500" cap="all">
                  <a:solidFill>
                    <a:srgbClr val="FFFFFF"/>
                  </a:solidFill>
                </a:defRPr>
              </a:lvl1pPr>
            </a:lstStyle>
            <a:p>
              <a:pPr algn="ctr" defTabSz="292100">
                <a:defRPr sz="1800" cap="none">
                  <a:solidFill>
                    <a:srgbClr val="000000"/>
                  </a:solidFill>
                </a:defRPr>
              </a:pPr>
              <a:endParaRPr sz="4000" b="1" dirty="0">
                <a:solidFill>
                  <a:schemeClr val="bg1"/>
                </a:solidFill>
                <a:latin typeface="Arial" panose="020B0604020202020204" pitchFamily="34" charset="0"/>
                <a:ea typeface="Lato" panose="020F0502020204030203" pitchFamily="34" charset="0"/>
                <a:cs typeface="Arial" panose="020B0604020202020204" pitchFamily="34" charset="0"/>
              </a:endParaRPr>
            </a:p>
          </p:txBody>
        </p:sp>
        <p:sp>
          <p:nvSpPr>
            <p:cNvPr id="17" name="Multiply 25">
              <a:extLst>
                <a:ext uri="{FF2B5EF4-FFF2-40B4-BE49-F238E27FC236}">
                  <a16:creationId xmlns:a16="http://schemas.microsoft.com/office/drawing/2014/main" id="{B081F5DA-49A3-4D47-8813-D19C2C38AA60}"/>
                </a:ext>
              </a:extLst>
            </p:cNvPr>
            <p:cNvSpPr/>
            <p:nvPr/>
          </p:nvSpPr>
          <p:spPr>
            <a:xfrm>
              <a:off x="744760" y="4496772"/>
              <a:ext cx="594645" cy="814805"/>
            </a:xfrm>
            <a:prstGeom prst="mathMultiply">
              <a:avLst>
                <a:gd name="adj1" fmla="val 792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TextBox 3">
            <a:extLst>
              <a:ext uri="{FF2B5EF4-FFF2-40B4-BE49-F238E27FC236}">
                <a16:creationId xmlns:a16="http://schemas.microsoft.com/office/drawing/2014/main" id="{79157531-96E6-4AF2-82A5-C75D6760D81B}"/>
              </a:ext>
            </a:extLst>
          </p:cNvPr>
          <p:cNvSpPr txBox="1"/>
          <p:nvPr/>
        </p:nvSpPr>
        <p:spPr>
          <a:xfrm>
            <a:off x="655321" y="1007353"/>
            <a:ext cx="9814560" cy="34163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Past the extension used to follow below process: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The functional team used to analyse the system and find the gaps.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Create a change request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Review </a:t>
            </a: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sym typeface="Wingdings" panose="05000000000000000000" pitchFamily="2" charset="2"/>
              </a:rPr>
              <a:t> Approval process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sym typeface="Wingdings" panose="05000000000000000000" pitchFamily="2" charset="2"/>
              </a:rPr>
              <a:t>Change order is created by CIO  staffing  and commencement of project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sym typeface="Wingdings" panose="05000000000000000000" pitchFamily="2" charset="2"/>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sym typeface="Wingdings" panose="05000000000000000000" pitchFamily="2" charset="2"/>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sym typeface="Wingdings" panose="05000000000000000000" pitchFamily="2" charset="2"/>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sym typeface="Wingdings" panose="05000000000000000000" pitchFamily="2" charset="2"/>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sym typeface="Wingdings" panose="05000000000000000000" pitchFamily="2" charset="2"/>
              </a:rPr>
              <a:t>Testing in sandbox and actual test client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sym typeface="Wingdings" panose="05000000000000000000" pitchFamily="2" charset="2"/>
              </a:rPr>
              <a:t>Release change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pic>
        <p:nvPicPr>
          <p:cNvPr id="5" name="Picture 4">
            <a:extLst>
              <a:ext uri="{FF2B5EF4-FFF2-40B4-BE49-F238E27FC236}">
                <a16:creationId xmlns:a16="http://schemas.microsoft.com/office/drawing/2014/main" id="{21AD5548-B3EC-4CDF-9182-3B5598EDE8D3}"/>
              </a:ext>
            </a:extLst>
          </p:cNvPr>
          <p:cNvPicPr>
            <a:picLocks noChangeAspect="1"/>
          </p:cNvPicPr>
          <p:nvPr/>
        </p:nvPicPr>
        <p:blipFill>
          <a:blip r:embed="rId2"/>
          <a:stretch>
            <a:fillRect/>
          </a:stretch>
        </p:blipFill>
        <p:spPr>
          <a:xfrm>
            <a:off x="9793319" y="4366123"/>
            <a:ext cx="1775390" cy="1843959"/>
          </a:xfrm>
          <a:prstGeom prst="rect">
            <a:avLst/>
          </a:prstGeom>
        </p:spPr>
      </p:pic>
      <p:sp>
        <p:nvSpPr>
          <p:cNvPr id="6" name="Rectangle 5">
            <a:extLst>
              <a:ext uri="{FF2B5EF4-FFF2-40B4-BE49-F238E27FC236}">
                <a16:creationId xmlns:a16="http://schemas.microsoft.com/office/drawing/2014/main" id="{EF9A632F-14F7-462A-AAC3-45AFE4A64FB2}"/>
              </a:ext>
            </a:extLst>
          </p:cNvPr>
          <p:cNvSpPr/>
          <p:nvPr/>
        </p:nvSpPr>
        <p:spPr>
          <a:xfrm>
            <a:off x="797487" y="2536266"/>
            <a:ext cx="1478280" cy="40386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white"/>
                </a:solidFill>
                <a:effectLst/>
                <a:uLnTx/>
                <a:uFillTx/>
                <a:latin typeface="Arial" panose="020B0604020202020204" pitchFamily="34" charset="0"/>
                <a:ea typeface="+mn-ea"/>
                <a:cs typeface="+mn-cs"/>
              </a:rPr>
              <a:t>Dev</a:t>
            </a:r>
          </a:p>
        </p:txBody>
      </p:sp>
      <p:sp>
        <p:nvSpPr>
          <p:cNvPr id="7" name="Rectangle 6">
            <a:extLst>
              <a:ext uri="{FF2B5EF4-FFF2-40B4-BE49-F238E27FC236}">
                <a16:creationId xmlns:a16="http://schemas.microsoft.com/office/drawing/2014/main" id="{7614F2A7-3D66-408F-9D99-84FB8B822B14}"/>
              </a:ext>
            </a:extLst>
          </p:cNvPr>
          <p:cNvSpPr/>
          <p:nvPr/>
        </p:nvSpPr>
        <p:spPr>
          <a:xfrm>
            <a:off x="3129207" y="2536266"/>
            <a:ext cx="1478280" cy="40386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white"/>
                </a:solidFill>
                <a:effectLst/>
                <a:uLnTx/>
                <a:uFillTx/>
                <a:latin typeface="Arial" panose="020B0604020202020204" pitchFamily="34" charset="0"/>
                <a:ea typeface="+mn-ea"/>
                <a:cs typeface="+mn-cs"/>
              </a:rPr>
              <a:t>Q</a:t>
            </a:r>
          </a:p>
        </p:txBody>
      </p:sp>
      <p:sp>
        <p:nvSpPr>
          <p:cNvPr id="8" name="Rectangle 7">
            <a:extLst>
              <a:ext uri="{FF2B5EF4-FFF2-40B4-BE49-F238E27FC236}">
                <a16:creationId xmlns:a16="http://schemas.microsoft.com/office/drawing/2014/main" id="{99BD9921-78BC-4DFB-93C7-74D7664477C0}"/>
              </a:ext>
            </a:extLst>
          </p:cNvPr>
          <p:cNvSpPr/>
          <p:nvPr/>
        </p:nvSpPr>
        <p:spPr>
          <a:xfrm>
            <a:off x="7343067" y="2536266"/>
            <a:ext cx="1478280" cy="40386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white"/>
                </a:solidFill>
                <a:effectLst/>
                <a:uLnTx/>
                <a:uFillTx/>
                <a:latin typeface="Arial" panose="020B0604020202020204" pitchFamily="34" charset="0"/>
                <a:ea typeface="+mn-ea"/>
                <a:cs typeface="+mn-cs"/>
              </a:rPr>
              <a:t>P</a:t>
            </a:r>
          </a:p>
        </p:txBody>
      </p:sp>
      <p:sp>
        <p:nvSpPr>
          <p:cNvPr id="9" name="Rectangle 8">
            <a:extLst>
              <a:ext uri="{FF2B5EF4-FFF2-40B4-BE49-F238E27FC236}">
                <a16:creationId xmlns:a16="http://schemas.microsoft.com/office/drawing/2014/main" id="{BA91C2D7-62E3-4108-8ACA-CE6FA73C2BF6}"/>
              </a:ext>
            </a:extLst>
          </p:cNvPr>
          <p:cNvSpPr/>
          <p:nvPr/>
        </p:nvSpPr>
        <p:spPr>
          <a:xfrm>
            <a:off x="797487" y="2980552"/>
            <a:ext cx="1478280" cy="40386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white"/>
                </a:solidFill>
                <a:effectLst/>
                <a:uLnTx/>
                <a:uFillTx/>
                <a:latin typeface="Arial" panose="020B0604020202020204" pitchFamily="34" charset="0"/>
                <a:ea typeface="+mn-ea"/>
                <a:cs typeface="+mn-cs"/>
              </a:rPr>
              <a:t>Dev</a:t>
            </a:r>
          </a:p>
        </p:txBody>
      </p:sp>
      <p:sp>
        <p:nvSpPr>
          <p:cNvPr id="10" name="Rectangle 9">
            <a:extLst>
              <a:ext uri="{FF2B5EF4-FFF2-40B4-BE49-F238E27FC236}">
                <a16:creationId xmlns:a16="http://schemas.microsoft.com/office/drawing/2014/main" id="{46220D45-2E61-448E-99C0-8F3796AD6EA3}"/>
              </a:ext>
            </a:extLst>
          </p:cNvPr>
          <p:cNvSpPr/>
          <p:nvPr/>
        </p:nvSpPr>
        <p:spPr>
          <a:xfrm>
            <a:off x="3129207" y="2980552"/>
            <a:ext cx="1478280" cy="40386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white"/>
                </a:solidFill>
                <a:effectLst/>
                <a:uLnTx/>
                <a:uFillTx/>
                <a:latin typeface="Arial" panose="020B0604020202020204" pitchFamily="34" charset="0"/>
                <a:ea typeface="+mn-ea"/>
                <a:cs typeface="+mn-cs"/>
              </a:rPr>
              <a:t>Q</a:t>
            </a:r>
          </a:p>
        </p:txBody>
      </p:sp>
      <p:sp>
        <p:nvSpPr>
          <p:cNvPr id="3" name="Title 2">
            <a:extLst>
              <a:ext uri="{FF2B5EF4-FFF2-40B4-BE49-F238E27FC236}">
                <a16:creationId xmlns:a16="http://schemas.microsoft.com/office/drawing/2014/main" id="{0AC67DEA-CD17-48A0-BABD-A81C73B1BD94}"/>
              </a:ext>
            </a:extLst>
          </p:cNvPr>
          <p:cNvSpPr>
            <a:spLocks noGrp="1"/>
          </p:cNvSpPr>
          <p:nvPr>
            <p:ph type="title"/>
          </p:nvPr>
        </p:nvSpPr>
        <p:spPr>
          <a:xfrm>
            <a:off x="655321" y="495335"/>
            <a:ext cx="10515600" cy="640714"/>
          </a:xfrm>
        </p:spPr>
        <p:txBody>
          <a:bodyPr>
            <a:normAutofit/>
          </a:bodyPr>
          <a:lstStyle/>
          <a:p>
            <a:r>
              <a:rPr lang="en-US" dirty="0"/>
              <a:t>TRADITIONAL ERP CHALLENGES – EXTENSION OF STANDARD </a:t>
            </a:r>
            <a:endParaRPr lang="en-IN" dirty="0"/>
          </a:p>
        </p:txBody>
      </p:sp>
      <p:sp>
        <p:nvSpPr>
          <p:cNvPr id="20" name="TextBox 19">
            <a:extLst>
              <a:ext uri="{FF2B5EF4-FFF2-40B4-BE49-F238E27FC236}">
                <a16:creationId xmlns:a16="http://schemas.microsoft.com/office/drawing/2014/main" id="{B9EA4EDC-A95A-4CD3-A964-7836025618F3}"/>
              </a:ext>
            </a:extLst>
          </p:cNvPr>
          <p:cNvSpPr txBox="1"/>
          <p:nvPr/>
        </p:nvSpPr>
        <p:spPr>
          <a:xfrm>
            <a:off x="1244485" y="4333617"/>
            <a:ext cx="6098582" cy="175432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1" i="1" u="none" strike="noStrike" kern="1200" cap="none" spc="0" normalizeH="0" baseline="0" noProof="0" dirty="0">
                <a:ln>
                  <a:noFill/>
                </a:ln>
                <a:solidFill>
                  <a:prstClr val="black"/>
                </a:solidFill>
                <a:effectLst/>
                <a:uLnTx/>
                <a:uFillTx/>
                <a:latin typeface="Arial" panose="020B0604020202020204" pitchFamily="34" charset="0"/>
                <a:ea typeface="+mn-ea"/>
                <a:cs typeface="+mn-cs"/>
                <a:sym typeface="Wingdings" panose="05000000000000000000" pitchFamily="2" charset="2"/>
              </a:rPr>
              <a:t>Cons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sym typeface="Wingdings" panose="05000000000000000000" pitchFamily="2" charset="2"/>
              </a:rPr>
              <a:t>Downtime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sym typeface="Wingdings" panose="05000000000000000000" pitchFamily="2" charset="2"/>
              </a:rPr>
              <a:t>Risk on upgrade (DDIC, Code)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sym typeface="Wingdings" panose="05000000000000000000" pitchFamily="2" charset="2"/>
              </a:rPr>
              <a:t>Contamination of stable Core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sym typeface="Wingdings" panose="05000000000000000000" pitchFamily="2" charset="2"/>
              </a:rPr>
              <a:t>Grid locks to prevent the EHP failures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sym typeface="Wingdings" panose="05000000000000000000" pitchFamily="2" charset="2"/>
              </a:rPr>
              <a:t>Long release cycles</a:t>
            </a:r>
          </a:p>
        </p:txBody>
      </p:sp>
    </p:spTree>
    <p:extLst>
      <p:ext uri="{BB962C8B-B14F-4D97-AF65-F5344CB8AC3E}">
        <p14:creationId xmlns:p14="http://schemas.microsoft.com/office/powerpoint/2010/main" val="6250369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42CD7FA-13D5-4C07-A5FF-4876E28D79D7}"/>
              </a:ext>
            </a:extLst>
          </p:cNvPr>
          <p:cNvPicPr>
            <a:picLocks noChangeAspect="1"/>
          </p:cNvPicPr>
          <p:nvPr/>
        </p:nvPicPr>
        <p:blipFill>
          <a:blip r:embed="rId2"/>
          <a:stretch>
            <a:fillRect/>
          </a:stretch>
        </p:blipFill>
        <p:spPr>
          <a:xfrm>
            <a:off x="731055" y="1142802"/>
            <a:ext cx="10729890" cy="4572396"/>
          </a:xfrm>
          <a:prstGeom prst="rect">
            <a:avLst/>
          </a:prstGeom>
        </p:spPr>
      </p:pic>
      <p:sp>
        <p:nvSpPr>
          <p:cNvPr id="3" name="Title 2">
            <a:extLst>
              <a:ext uri="{FF2B5EF4-FFF2-40B4-BE49-F238E27FC236}">
                <a16:creationId xmlns:a16="http://schemas.microsoft.com/office/drawing/2014/main" id="{A3751F00-4A5C-4353-BCD8-937F0E0830B6}"/>
              </a:ext>
            </a:extLst>
          </p:cNvPr>
          <p:cNvSpPr>
            <a:spLocks noGrp="1"/>
          </p:cNvSpPr>
          <p:nvPr>
            <p:ph type="title"/>
          </p:nvPr>
        </p:nvSpPr>
        <p:spPr/>
        <p:txBody>
          <a:bodyPr>
            <a:normAutofit/>
          </a:bodyPr>
          <a:lstStyle/>
          <a:p>
            <a:r>
              <a:rPr lang="en-IN" dirty="0"/>
              <a:t>EXTENSION THEN AND NOW</a:t>
            </a:r>
          </a:p>
        </p:txBody>
      </p:sp>
    </p:spTree>
    <p:extLst>
      <p:ext uri="{BB962C8B-B14F-4D97-AF65-F5344CB8AC3E}">
        <p14:creationId xmlns:p14="http://schemas.microsoft.com/office/powerpoint/2010/main" val="10605876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09B0BB3-118B-4D92-83D8-6E3D151BA212}"/>
              </a:ext>
            </a:extLst>
          </p:cNvPr>
          <p:cNvPicPr>
            <a:picLocks noChangeAspect="1"/>
          </p:cNvPicPr>
          <p:nvPr/>
        </p:nvPicPr>
        <p:blipFill rotWithShape="1">
          <a:blip r:embed="rId2"/>
          <a:srcRect l="7304" t="6128" r="1147"/>
          <a:stretch/>
        </p:blipFill>
        <p:spPr>
          <a:xfrm>
            <a:off x="899137" y="1518834"/>
            <a:ext cx="9924619" cy="4843831"/>
          </a:xfrm>
          <a:prstGeom prst="rect">
            <a:avLst/>
          </a:prstGeom>
        </p:spPr>
      </p:pic>
      <p:sp>
        <p:nvSpPr>
          <p:cNvPr id="3" name="Title 2">
            <a:extLst>
              <a:ext uri="{FF2B5EF4-FFF2-40B4-BE49-F238E27FC236}">
                <a16:creationId xmlns:a16="http://schemas.microsoft.com/office/drawing/2014/main" id="{EFECE392-FA90-4D84-8088-39C2EB4DD60F}"/>
              </a:ext>
            </a:extLst>
          </p:cNvPr>
          <p:cNvSpPr>
            <a:spLocks noGrp="1"/>
          </p:cNvSpPr>
          <p:nvPr>
            <p:ph type="title"/>
          </p:nvPr>
        </p:nvSpPr>
        <p:spPr/>
        <p:txBody>
          <a:bodyPr>
            <a:normAutofit/>
          </a:bodyPr>
          <a:lstStyle/>
          <a:p>
            <a:r>
              <a:rPr lang="en-IN" dirty="0"/>
              <a:t>SIDE-BY-SIDE EXTENSION</a:t>
            </a:r>
          </a:p>
        </p:txBody>
      </p:sp>
    </p:spTree>
    <p:extLst>
      <p:ext uri="{BB962C8B-B14F-4D97-AF65-F5344CB8AC3E}">
        <p14:creationId xmlns:p14="http://schemas.microsoft.com/office/powerpoint/2010/main" val="26285470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1995CBE-F43D-43A8-9A55-298D90BF4AB1}"/>
              </a:ext>
            </a:extLst>
          </p:cNvPr>
          <p:cNvPicPr>
            <a:picLocks noChangeAspect="1"/>
          </p:cNvPicPr>
          <p:nvPr/>
        </p:nvPicPr>
        <p:blipFill rotWithShape="1">
          <a:blip r:embed="rId2"/>
          <a:srcRect r="7356"/>
          <a:stretch/>
        </p:blipFill>
        <p:spPr>
          <a:xfrm>
            <a:off x="795830" y="975147"/>
            <a:ext cx="9820509" cy="4907705"/>
          </a:xfrm>
          <a:prstGeom prst="rect">
            <a:avLst/>
          </a:prstGeom>
        </p:spPr>
      </p:pic>
      <p:sp>
        <p:nvSpPr>
          <p:cNvPr id="3" name="Title 2">
            <a:extLst>
              <a:ext uri="{FF2B5EF4-FFF2-40B4-BE49-F238E27FC236}">
                <a16:creationId xmlns:a16="http://schemas.microsoft.com/office/drawing/2014/main" id="{6F9D1184-9BAF-416D-A849-4CB2ACC2580B}"/>
              </a:ext>
            </a:extLst>
          </p:cNvPr>
          <p:cNvSpPr>
            <a:spLocks noGrp="1"/>
          </p:cNvSpPr>
          <p:nvPr>
            <p:ph type="title"/>
          </p:nvPr>
        </p:nvSpPr>
        <p:spPr/>
        <p:txBody>
          <a:bodyPr>
            <a:normAutofit/>
          </a:bodyPr>
          <a:lstStyle/>
          <a:p>
            <a:r>
              <a:rPr lang="en-US" dirty="0"/>
              <a:t>HOW DO WE CONNECT TO CLOUD?</a:t>
            </a:r>
            <a:endParaRPr lang="en-IN" dirty="0"/>
          </a:p>
        </p:txBody>
      </p:sp>
    </p:spTree>
    <p:extLst>
      <p:ext uri="{BB962C8B-B14F-4D97-AF65-F5344CB8AC3E}">
        <p14:creationId xmlns:p14="http://schemas.microsoft.com/office/powerpoint/2010/main" val="35136627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7BC73176-8288-471C-80F2-140ECD29F739}"/>
              </a:ext>
            </a:extLst>
          </p:cNvPr>
          <p:cNvGrpSpPr/>
          <p:nvPr/>
        </p:nvGrpSpPr>
        <p:grpSpPr>
          <a:xfrm>
            <a:off x="655380" y="3169747"/>
            <a:ext cx="11247318" cy="2995692"/>
            <a:chOff x="655379" y="3169747"/>
            <a:chExt cx="11999227" cy="3683186"/>
          </a:xfrm>
        </p:grpSpPr>
        <p:sp>
          <p:nvSpPr>
            <p:cNvPr id="11" name="Freeform: Shape 10">
              <a:extLst>
                <a:ext uri="{FF2B5EF4-FFF2-40B4-BE49-F238E27FC236}">
                  <a16:creationId xmlns:a16="http://schemas.microsoft.com/office/drawing/2014/main" id="{1FF170CC-C296-49CE-BD63-C90841F22184}"/>
                </a:ext>
              </a:extLst>
            </p:cNvPr>
            <p:cNvSpPr/>
            <p:nvPr/>
          </p:nvSpPr>
          <p:spPr>
            <a:xfrm>
              <a:off x="655379" y="3169747"/>
              <a:ext cx="5607115" cy="784466"/>
            </a:xfrm>
            <a:custGeom>
              <a:avLst/>
              <a:gdLst>
                <a:gd name="connsiteX0" fmla="*/ 0 w 5607115"/>
                <a:gd name="connsiteY0" fmla="*/ 0 h 784466"/>
                <a:gd name="connsiteX1" fmla="*/ 5607115 w 5607115"/>
                <a:gd name="connsiteY1" fmla="*/ 0 h 784466"/>
                <a:gd name="connsiteX2" fmla="*/ 5607115 w 5607115"/>
                <a:gd name="connsiteY2" fmla="*/ 784466 h 784466"/>
                <a:gd name="connsiteX3" fmla="*/ 0 w 5607115"/>
                <a:gd name="connsiteY3" fmla="*/ 784466 h 784466"/>
                <a:gd name="connsiteX4" fmla="*/ 0 w 5607115"/>
                <a:gd name="connsiteY4" fmla="*/ 0 h 784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07115" h="784466">
                  <a:moveTo>
                    <a:pt x="0" y="0"/>
                  </a:moveTo>
                  <a:lnTo>
                    <a:pt x="5607115" y="0"/>
                  </a:lnTo>
                  <a:lnTo>
                    <a:pt x="5607115" y="784466"/>
                  </a:lnTo>
                  <a:lnTo>
                    <a:pt x="0" y="784466"/>
                  </a:lnTo>
                  <a:lnTo>
                    <a:pt x="0" y="0"/>
                  </a:lnTo>
                  <a:close/>
                </a:path>
              </a:pathLst>
            </a:custGeom>
          </p:spPr>
          <p:style>
            <a:lnRef idx="2">
              <a:schemeClr val="accent4">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56464" tIns="89408" rIns="156464" bIns="89408" numCol="1" spcCol="1270" anchor="ctr" anchorCtr="0">
              <a:noAutofit/>
            </a:bodyPr>
            <a:lstStyle/>
            <a:p>
              <a:pPr marL="0" lvl="0" indent="0" algn="ctr" defTabSz="977900">
                <a:lnSpc>
                  <a:spcPct val="90000"/>
                </a:lnSpc>
                <a:spcBef>
                  <a:spcPct val="0"/>
                </a:spcBef>
                <a:spcAft>
                  <a:spcPct val="35000"/>
                </a:spcAft>
                <a:buNone/>
              </a:pPr>
              <a:r>
                <a:rPr lang="en-IN" b="1" i="0" kern="1200" baseline="0">
                  <a:solidFill>
                    <a:schemeClr val="bg1"/>
                  </a:solidFill>
                </a:rPr>
                <a:t>Find the API for integration (</a:t>
              </a:r>
              <a:r>
                <a:rPr lang="en-IN" b="1" i="0" kern="1200" baseline="0">
                  <a:solidFill>
                    <a:schemeClr val="bg1"/>
                  </a:solidFill>
                  <a:hlinkClick r:id="rId2">
                    <a:extLst>
                      <a:ext uri="{A12FA001-AC4F-418D-AE19-62706E023703}">
                        <ahyp:hlinkClr xmlns:ahyp="http://schemas.microsoft.com/office/drawing/2018/hyperlinkcolor" val="tx"/>
                      </a:ext>
                    </a:extLst>
                  </a:hlinkClick>
                </a:rPr>
                <a:t>http://api.sap.com</a:t>
              </a:r>
              <a:r>
                <a:rPr lang="en-IN" b="1" i="0" kern="1200" baseline="0">
                  <a:solidFill>
                    <a:schemeClr val="bg1"/>
                  </a:solidFill>
                </a:rPr>
                <a:t>)</a:t>
              </a:r>
              <a:endParaRPr lang="en-IN" b="1" kern="1200">
                <a:solidFill>
                  <a:schemeClr val="bg1"/>
                </a:solidFill>
              </a:endParaRPr>
            </a:p>
          </p:txBody>
        </p:sp>
        <p:sp>
          <p:nvSpPr>
            <p:cNvPr id="12" name="Freeform: Shape 11">
              <a:extLst>
                <a:ext uri="{FF2B5EF4-FFF2-40B4-BE49-F238E27FC236}">
                  <a16:creationId xmlns:a16="http://schemas.microsoft.com/office/drawing/2014/main" id="{E6060F25-E833-4FA3-8AC8-CED961069F2C}"/>
                </a:ext>
              </a:extLst>
            </p:cNvPr>
            <p:cNvSpPr/>
            <p:nvPr/>
          </p:nvSpPr>
          <p:spPr>
            <a:xfrm>
              <a:off x="655379" y="3954213"/>
              <a:ext cx="5607115" cy="2898720"/>
            </a:xfrm>
            <a:custGeom>
              <a:avLst/>
              <a:gdLst>
                <a:gd name="connsiteX0" fmla="*/ 0 w 5607115"/>
                <a:gd name="connsiteY0" fmla="*/ 0 h 2898720"/>
                <a:gd name="connsiteX1" fmla="*/ 5607115 w 5607115"/>
                <a:gd name="connsiteY1" fmla="*/ 0 h 2898720"/>
                <a:gd name="connsiteX2" fmla="*/ 5607115 w 5607115"/>
                <a:gd name="connsiteY2" fmla="*/ 2898720 h 2898720"/>
                <a:gd name="connsiteX3" fmla="*/ 0 w 5607115"/>
                <a:gd name="connsiteY3" fmla="*/ 2898720 h 2898720"/>
                <a:gd name="connsiteX4" fmla="*/ 0 w 5607115"/>
                <a:gd name="connsiteY4" fmla="*/ 0 h 2898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07115" h="2898720">
                  <a:moveTo>
                    <a:pt x="0" y="0"/>
                  </a:moveTo>
                  <a:lnTo>
                    <a:pt x="5607115" y="0"/>
                  </a:lnTo>
                  <a:lnTo>
                    <a:pt x="5607115" y="2898720"/>
                  </a:lnTo>
                  <a:lnTo>
                    <a:pt x="0" y="2898720"/>
                  </a:lnTo>
                  <a:lnTo>
                    <a:pt x="0" y="0"/>
                  </a:lnTo>
                  <a:close/>
                </a:path>
              </a:pathLst>
            </a:custGeom>
          </p:spPr>
          <p:style>
            <a:lnRef idx="2">
              <a:schemeClr val="accent4">
                <a:alpha val="90000"/>
                <a:tint val="40000"/>
                <a:hueOff val="0"/>
                <a:satOff val="0"/>
                <a:lumOff val="0"/>
                <a:alphaOff val="0"/>
              </a:schemeClr>
            </a:lnRef>
            <a:fillRef idx="1">
              <a:schemeClr val="accent4">
                <a:alpha val="90000"/>
                <a:tint val="40000"/>
                <a:hueOff val="0"/>
                <a:satOff val="0"/>
                <a:lumOff val="0"/>
                <a:alphaOff val="0"/>
              </a:schemeClr>
            </a:fillRef>
            <a:effectRef idx="0">
              <a:schemeClr val="accent4">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17348" tIns="117348" rIns="156464" bIns="176022" numCol="1" spcCol="1270" anchor="t" anchorCtr="0">
              <a:noAutofit/>
            </a:bodyPr>
            <a:lstStyle/>
            <a:p>
              <a:pPr marL="228600" lvl="1" indent="-228600" algn="l" defTabSz="977900">
                <a:lnSpc>
                  <a:spcPct val="90000"/>
                </a:lnSpc>
                <a:spcBef>
                  <a:spcPct val="0"/>
                </a:spcBef>
                <a:spcAft>
                  <a:spcPct val="15000"/>
                </a:spcAft>
                <a:buChar char="•"/>
              </a:pPr>
              <a:r>
                <a:rPr lang="en-IN" b="0" i="0" kern="1200" baseline="0" dirty="0"/>
                <a:t>Go to product </a:t>
              </a:r>
              <a:r>
                <a:rPr lang="en-IN" b="1" i="1" kern="1200" baseline="0" dirty="0"/>
                <a:t>SAP S/4HANA Cloud</a:t>
              </a:r>
              <a:endParaRPr lang="en-IN" kern="1200" dirty="0"/>
            </a:p>
            <a:p>
              <a:pPr marL="228600" lvl="1" indent="-228600" algn="l" defTabSz="977900">
                <a:lnSpc>
                  <a:spcPct val="90000"/>
                </a:lnSpc>
                <a:spcBef>
                  <a:spcPct val="0"/>
                </a:spcBef>
                <a:spcAft>
                  <a:spcPct val="15000"/>
                </a:spcAft>
                <a:buChar char="•"/>
              </a:pPr>
              <a:r>
                <a:rPr lang="en-IN" b="0" i="0" kern="1200" baseline="0" dirty="0"/>
                <a:t>Search for the </a:t>
              </a:r>
              <a:r>
                <a:rPr lang="en-IN" b="0" i="0" kern="1200" baseline="0" dirty="0" err="1"/>
                <a:t>api</a:t>
              </a:r>
              <a:endParaRPr lang="en-IN" kern="1200" dirty="0"/>
            </a:p>
            <a:p>
              <a:pPr marL="228600" lvl="1" indent="-228600" algn="l" defTabSz="977900">
                <a:lnSpc>
                  <a:spcPct val="90000"/>
                </a:lnSpc>
                <a:spcBef>
                  <a:spcPct val="0"/>
                </a:spcBef>
                <a:spcAft>
                  <a:spcPct val="15000"/>
                </a:spcAft>
                <a:buChar char="•"/>
              </a:pPr>
              <a:r>
                <a:rPr lang="en-IN" b="0" i="0" kern="1200" baseline="0" dirty="0"/>
                <a:t>Test the </a:t>
              </a:r>
              <a:r>
                <a:rPr lang="en-IN" b="0" i="0" kern="1200" baseline="0" dirty="0" err="1"/>
                <a:t>api</a:t>
              </a:r>
              <a:r>
                <a:rPr lang="en-IN" b="0" i="0" kern="1200" baseline="0" dirty="0"/>
                <a:t> after login using </a:t>
              </a:r>
              <a:r>
                <a:rPr lang="en-IN" b="0" i="0" kern="1200" baseline="0" dirty="0" err="1"/>
                <a:t>sanbox</a:t>
              </a:r>
              <a:endParaRPr lang="en-IN" kern="1200" dirty="0"/>
            </a:p>
            <a:p>
              <a:pPr marL="228600" lvl="1" indent="-228600" algn="l" defTabSz="977900">
                <a:lnSpc>
                  <a:spcPct val="90000"/>
                </a:lnSpc>
                <a:spcBef>
                  <a:spcPct val="0"/>
                </a:spcBef>
                <a:spcAft>
                  <a:spcPct val="15000"/>
                </a:spcAft>
                <a:buChar char="•"/>
              </a:pPr>
              <a:r>
                <a:rPr lang="en-IN" b="0" i="0" kern="1200" baseline="0" dirty="0"/>
                <a:t>Explore </a:t>
              </a:r>
              <a:r>
                <a:rPr lang="en-IN" b="0" i="0" kern="1200" baseline="0" dirty="0" err="1"/>
                <a:t>entitysets</a:t>
              </a:r>
              <a:r>
                <a:rPr lang="en-IN" b="0" i="0" kern="1200" baseline="0" dirty="0"/>
                <a:t>, properties and </a:t>
              </a:r>
              <a:r>
                <a:rPr lang="en-IN" b="0" i="0" kern="1200" baseline="0" dirty="0" err="1"/>
                <a:t>odata</a:t>
              </a:r>
              <a:r>
                <a:rPr lang="en-IN" b="0" i="0" kern="1200" baseline="0" dirty="0"/>
                <a:t> options </a:t>
              </a:r>
              <a:endParaRPr lang="en-IN" kern="1200" dirty="0"/>
            </a:p>
            <a:p>
              <a:pPr marL="228600" lvl="1" indent="-228600" algn="l" defTabSz="977900">
                <a:lnSpc>
                  <a:spcPct val="90000"/>
                </a:lnSpc>
                <a:spcBef>
                  <a:spcPct val="0"/>
                </a:spcBef>
                <a:spcAft>
                  <a:spcPct val="15000"/>
                </a:spcAft>
                <a:buChar char="•"/>
              </a:pPr>
              <a:r>
                <a:rPr lang="en-IN" b="0" i="0" kern="1200" baseline="0" dirty="0"/>
                <a:t>If you find it useful, go to details to find</a:t>
              </a:r>
              <a:endParaRPr lang="en-IN" kern="1200" dirty="0"/>
            </a:p>
            <a:p>
              <a:pPr marL="457200" lvl="2" indent="-228600" algn="l" defTabSz="977900">
                <a:lnSpc>
                  <a:spcPct val="90000"/>
                </a:lnSpc>
                <a:spcBef>
                  <a:spcPct val="0"/>
                </a:spcBef>
                <a:spcAft>
                  <a:spcPct val="15000"/>
                </a:spcAft>
                <a:buChar char="•"/>
              </a:pPr>
              <a:r>
                <a:rPr lang="en-IN" b="0" i="0" kern="1200" baseline="0" dirty="0"/>
                <a:t>Communication scenario name</a:t>
              </a:r>
              <a:endParaRPr lang="en-IN" kern="1200" dirty="0"/>
            </a:p>
            <a:p>
              <a:pPr marL="457200" lvl="2" indent="-228600" algn="l" defTabSz="977900">
                <a:lnSpc>
                  <a:spcPct val="90000"/>
                </a:lnSpc>
                <a:spcBef>
                  <a:spcPct val="0"/>
                </a:spcBef>
                <a:spcAft>
                  <a:spcPct val="15000"/>
                </a:spcAft>
                <a:buChar char="•"/>
              </a:pPr>
              <a:r>
                <a:rPr lang="en-IN" b="0" i="0" kern="1200" baseline="0" dirty="0"/>
                <a:t>API End point</a:t>
              </a:r>
              <a:endParaRPr lang="en-IN" kern="1200" dirty="0"/>
            </a:p>
          </p:txBody>
        </p:sp>
        <p:sp>
          <p:nvSpPr>
            <p:cNvPr id="13" name="Freeform: Shape 12">
              <a:extLst>
                <a:ext uri="{FF2B5EF4-FFF2-40B4-BE49-F238E27FC236}">
                  <a16:creationId xmlns:a16="http://schemas.microsoft.com/office/drawing/2014/main" id="{3C53CBB6-5371-4F19-90FA-AF46A161DFC4}"/>
                </a:ext>
              </a:extLst>
            </p:cNvPr>
            <p:cNvSpPr/>
            <p:nvPr/>
          </p:nvSpPr>
          <p:spPr>
            <a:xfrm>
              <a:off x="7047491" y="3169747"/>
              <a:ext cx="5607115" cy="784466"/>
            </a:xfrm>
            <a:custGeom>
              <a:avLst/>
              <a:gdLst>
                <a:gd name="connsiteX0" fmla="*/ 0 w 5607115"/>
                <a:gd name="connsiteY0" fmla="*/ 0 h 784466"/>
                <a:gd name="connsiteX1" fmla="*/ 5607115 w 5607115"/>
                <a:gd name="connsiteY1" fmla="*/ 0 h 784466"/>
                <a:gd name="connsiteX2" fmla="*/ 5607115 w 5607115"/>
                <a:gd name="connsiteY2" fmla="*/ 784466 h 784466"/>
                <a:gd name="connsiteX3" fmla="*/ 0 w 5607115"/>
                <a:gd name="connsiteY3" fmla="*/ 784466 h 784466"/>
                <a:gd name="connsiteX4" fmla="*/ 0 w 5607115"/>
                <a:gd name="connsiteY4" fmla="*/ 0 h 784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07115" h="784466">
                  <a:moveTo>
                    <a:pt x="0" y="0"/>
                  </a:moveTo>
                  <a:lnTo>
                    <a:pt x="5607115" y="0"/>
                  </a:lnTo>
                  <a:lnTo>
                    <a:pt x="5607115" y="784466"/>
                  </a:lnTo>
                  <a:lnTo>
                    <a:pt x="0" y="784466"/>
                  </a:lnTo>
                  <a:lnTo>
                    <a:pt x="0" y="0"/>
                  </a:lnTo>
                  <a:close/>
                </a:path>
              </a:pathLst>
            </a:custGeom>
          </p:spPr>
          <p:style>
            <a:lnRef idx="2">
              <a:schemeClr val="accent4">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56464" tIns="89408" rIns="156464" bIns="89408" numCol="1" spcCol="1270" anchor="ctr" anchorCtr="0">
              <a:noAutofit/>
            </a:bodyPr>
            <a:lstStyle/>
            <a:p>
              <a:pPr marL="0" lvl="0" indent="0" algn="ctr" defTabSz="977900">
                <a:lnSpc>
                  <a:spcPct val="90000"/>
                </a:lnSpc>
                <a:spcBef>
                  <a:spcPct val="0"/>
                </a:spcBef>
                <a:spcAft>
                  <a:spcPct val="35000"/>
                </a:spcAft>
                <a:buNone/>
              </a:pPr>
              <a:r>
                <a:rPr lang="en-IN" b="1" i="0" kern="1200" baseline="0">
                  <a:solidFill>
                    <a:schemeClr val="bg1"/>
                  </a:solidFill>
                </a:rPr>
                <a:t>Login to your s/4 system</a:t>
              </a:r>
              <a:endParaRPr lang="en-IN" b="1" kern="1200">
                <a:solidFill>
                  <a:schemeClr val="bg1"/>
                </a:solidFill>
              </a:endParaRPr>
            </a:p>
          </p:txBody>
        </p:sp>
        <p:sp>
          <p:nvSpPr>
            <p:cNvPr id="14" name="Freeform: Shape 13">
              <a:extLst>
                <a:ext uri="{FF2B5EF4-FFF2-40B4-BE49-F238E27FC236}">
                  <a16:creationId xmlns:a16="http://schemas.microsoft.com/office/drawing/2014/main" id="{15EEBC34-876B-4B13-ABF8-D7DB7F2CAAA3}"/>
                </a:ext>
              </a:extLst>
            </p:cNvPr>
            <p:cNvSpPr/>
            <p:nvPr/>
          </p:nvSpPr>
          <p:spPr>
            <a:xfrm>
              <a:off x="7047491" y="3954213"/>
              <a:ext cx="5607115" cy="2898720"/>
            </a:xfrm>
            <a:custGeom>
              <a:avLst/>
              <a:gdLst>
                <a:gd name="connsiteX0" fmla="*/ 0 w 5607115"/>
                <a:gd name="connsiteY0" fmla="*/ 0 h 2898720"/>
                <a:gd name="connsiteX1" fmla="*/ 5607115 w 5607115"/>
                <a:gd name="connsiteY1" fmla="*/ 0 h 2898720"/>
                <a:gd name="connsiteX2" fmla="*/ 5607115 w 5607115"/>
                <a:gd name="connsiteY2" fmla="*/ 2898720 h 2898720"/>
                <a:gd name="connsiteX3" fmla="*/ 0 w 5607115"/>
                <a:gd name="connsiteY3" fmla="*/ 2898720 h 2898720"/>
                <a:gd name="connsiteX4" fmla="*/ 0 w 5607115"/>
                <a:gd name="connsiteY4" fmla="*/ 0 h 2898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07115" h="2898720">
                  <a:moveTo>
                    <a:pt x="0" y="0"/>
                  </a:moveTo>
                  <a:lnTo>
                    <a:pt x="5607115" y="0"/>
                  </a:lnTo>
                  <a:lnTo>
                    <a:pt x="5607115" y="2898720"/>
                  </a:lnTo>
                  <a:lnTo>
                    <a:pt x="0" y="2898720"/>
                  </a:lnTo>
                  <a:lnTo>
                    <a:pt x="0" y="0"/>
                  </a:lnTo>
                  <a:close/>
                </a:path>
              </a:pathLst>
            </a:custGeom>
          </p:spPr>
          <p:style>
            <a:lnRef idx="2">
              <a:schemeClr val="accent4">
                <a:alpha val="90000"/>
                <a:tint val="40000"/>
                <a:hueOff val="0"/>
                <a:satOff val="0"/>
                <a:lumOff val="0"/>
                <a:alphaOff val="0"/>
              </a:schemeClr>
            </a:lnRef>
            <a:fillRef idx="1">
              <a:schemeClr val="accent4">
                <a:alpha val="90000"/>
                <a:tint val="40000"/>
                <a:hueOff val="0"/>
                <a:satOff val="0"/>
                <a:lumOff val="0"/>
                <a:alphaOff val="0"/>
              </a:schemeClr>
            </a:fillRef>
            <a:effectRef idx="0">
              <a:schemeClr val="accent4">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17348" tIns="117348" rIns="156464" bIns="176022" numCol="1" spcCol="1270" anchor="t" anchorCtr="0">
              <a:noAutofit/>
            </a:bodyPr>
            <a:lstStyle/>
            <a:p>
              <a:pPr marL="228600" lvl="1" indent="-228600" algn="l" defTabSz="977900">
                <a:lnSpc>
                  <a:spcPct val="90000"/>
                </a:lnSpc>
                <a:spcBef>
                  <a:spcPct val="0"/>
                </a:spcBef>
                <a:spcAft>
                  <a:spcPct val="15000"/>
                </a:spcAft>
                <a:buChar char="•"/>
              </a:pPr>
              <a:r>
                <a:rPr lang="en-IN" b="0" i="0" kern="1200" baseline="0"/>
                <a:t>Create a communication</a:t>
              </a:r>
              <a:endParaRPr lang="en-IN" kern="1200"/>
            </a:p>
            <a:p>
              <a:pPr marL="228600" lvl="1" indent="-228600" algn="l" defTabSz="977900">
                <a:lnSpc>
                  <a:spcPct val="90000"/>
                </a:lnSpc>
                <a:spcBef>
                  <a:spcPct val="0"/>
                </a:spcBef>
                <a:spcAft>
                  <a:spcPct val="15000"/>
                </a:spcAft>
                <a:buChar char="•"/>
              </a:pPr>
              <a:r>
                <a:rPr lang="en-IN" b="0" i="0" kern="1200" baseline="0"/>
                <a:t>Create Communication user (technical user)</a:t>
              </a:r>
              <a:endParaRPr lang="en-IN" kern="1200"/>
            </a:p>
            <a:p>
              <a:pPr marL="228600" lvl="1" indent="-228600" algn="l" defTabSz="977900">
                <a:lnSpc>
                  <a:spcPct val="90000"/>
                </a:lnSpc>
                <a:spcBef>
                  <a:spcPct val="0"/>
                </a:spcBef>
                <a:spcAft>
                  <a:spcPct val="15000"/>
                </a:spcAft>
                <a:buChar char="•"/>
              </a:pPr>
              <a:r>
                <a:rPr lang="en-IN" b="0" i="0" kern="1200" baseline="0"/>
                <a:t>Create a communication arrangement using the standard comm. Scenario</a:t>
              </a:r>
              <a:endParaRPr lang="en-IN" kern="1200"/>
            </a:p>
            <a:p>
              <a:pPr marL="228600" lvl="1" indent="-228600" algn="l" defTabSz="977900">
                <a:lnSpc>
                  <a:spcPct val="90000"/>
                </a:lnSpc>
                <a:spcBef>
                  <a:spcPct val="0"/>
                </a:spcBef>
                <a:spcAft>
                  <a:spcPct val="15000"/>
                </a:spcAft>
                <a:buChar char="•"/>
              </a:pPr>
              <a:r>
                <a:rPr lang="en-IN" b="0" i="0" kern="1200" baseline="0"/>
                <a:t>Publish the arrangement</a:t>
              </a:r>
              <a:endParaRPr lang="en-IN" kern="1200"/>
            </a:p>
          </p:txBody>
        </p:sp>
      </p:grpSp>
      <p:sp>
        <p:nvSpPr>
          <p:cNvPr id="6" name="Title 5">
            <a:extLst>
              <a:ext uri="{FF2B5EF4-FFF2-40B4-BE49-F238E27FC236}">
                <a16:creationId xmlns:a16="http://schemas.microsoft.com/office/drawing/2014/main" id="{C78B65C8-C64B-4003-9784-EA774DB62498}"/>
              </a:ext>
            </a:extLst>
          </p:cNvPr>
          <p:cNvSpPr>
            <a:spLocks noGrp="1"/>
          </p:cNvSpPr>
          <p:nvPr>
            <p:ph type="title"/>
          </p:nvPr>
        </p:nvSpPr>
        <p:spPr>
          <a:xfrm>
            <a:off x="655321" y="495335"/>
            <a:ext cx="10515600" cy="640714"/>
          </a:xfrm>
        </p:spPr>
        <p:txBody>
          <a:bodyPr>
            <a:normAutofit/>
          </a:bodyPr>
          <a:lstStyle/>
          <a:p>
            <a:r>
              <a:rPr lang="en-IN" dirty="0"/>
              <a:t>WHAT IS APIHUB?</a:t>
            </a:r>
          </a:p>
        </p:txBody>
      </p:sp>
      <p:sp>
        <p:nvSpPr>
          <p:cNvPr id="7" name="Rectangle 6">
            <a:extLst>
              <a:ext uri="{FF2B5EF4-FFF2-40B4-BE49-F238E27FC236}">
                <a16:creationId xmlns:a16="http://schemas.microsoft.com/office/drawing/2014/main" id="{5543B694-F66D-4ED5-9455-78ACACC7FD65}"/>
              </a:ext>
            </a:extLst>
          </p:cNvPr>
          <p:cNvSpPr/>
          <p:nvPr/>
        </p:nvSpPr>
        <p:spPr>
          <a:xfrm>
            <a:off x="0" y="1392300"/>
            <a:ext cx="12192000" cy="923330"/>
          </a:xfrm>
          <a:prstGeom prst="rect">
            <a:avLst/>
          </a:prstGeom>
          <a:solidFill>
            <a:schemeClr val="accent4">
              <a:lumMod val="5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1" i="0" u="none" strike="noStrike" kern="1200" cap="none" spc="0" normalizeH="0" baseline="0" noProof="0" dirty="0">
                <a:ln>
                  <a:noFill/>
                </a:ln>
                <a:solidFill>
                  <a:schemeClr val="bg1"/>
                </a:solidFill>
                <a:effectLst/>
                <a:uLnTx/>
                <a:uFillTx/>
                <a:latin typeface="Arial" panose="020B0604020202020204" pitchFamily="34" charset="0"/>
                <a:ea typeface="+mn-ea"/>
                <a:cs typeface="+mn-cs"/>
              </a:rPr>
              <a:t>API</a:t>
            </a:r>
            <a:r>
              <a:rPr kumimoji="0" lang="en-IN" sz="1800" b="0" i="0" u="none" strike="noStrike" kern="1200" cap="none" spc="0" normalizeH="0" baseline="0" noProof="0" dirty="0">
                <a:ln>
                  <a:noFill/>
                </a:ln>
                <a:solidFill>
                  <a:schemeClr val="bg1"/>
                </a:solidFill>
                <a:effectLst/>
                <a:uLnTx/>
                <a:uFillTx/>
                <a:latin typeface="Arial" panose="020B0604020202020204" pitchFamily="34" charset="0"/>
                <a:ea typeface="+mn-ea"/>
                <a:cs typeface="+mn-cs"/>
              </a:rPr>
              <a:t> stands for Application Programming Interface, every software solution tend to expose the contract so that other solutions can communicate to the software.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chemeClr val="bg1"/>
                </a:solidFill>
                <a:effectLst/>
                <a:uLnTx/>
                <a:uFillTx/>
                <a:latin typeface="Arial" panose="020B0604020202020204" pitchFamily="34" charset="0"/>
                <a:ea typeface="+mn-ea"/>
                <a:cs typeface="+mn-cs"/>
              </a:rPr>
              <a:t>Old ERP system ECC – BAPI, </a:t>
            </a:r>
            <a:r>
              <a:rPr kumimoji="0" lang="en-IN" sz="1800" b="0" i="0" u="none" strike="noStrike" kern="1200" cap="none" spc="0" normalizeH="0" baseline="0" noProof="0" dirty="0" err="1">
                <a:ln>
                  <a:noFill/>
                </a:ln>
                <a:solidFill>
                  <a:schemeClr val="bg1"/>
                </a:solidFill>
                <a:effectLst/>
                <a:uLnTx/>
                <a:uFillTx/>
                <a:latin typeface="Arial" panose="020B0604020202020204" pitchFamily="34" charset="0"/>
                <a:ea typeface="+mn-ea"/>
                <a:cs typeface="+mn-cs"/>
              </a:rPr>
              <a:t>Idoc</a:t>
            </a:r>
            <a:r>
              <a:rPr kumimoji="0" lang="en-IN" sz="1800" b="0" i="0" u="none" strike="noStrike" kern="1200" cap="none" spc="0" normalizeH="0" baseline="0" noProof="0" dirty="0">
                <a:ln>
                  <a:noFill/>
                </a:ln>
                <a:solidFill>
                  <a:schemeClr val="bg1"/>
                </a:solidFill>
                <a:effectLst/>
                <a:uLnTx/>
                <a:uFillTx/>
                <a:latin typeface="Arial" panose="020B0604020202020204" pitchFamily="34" charset="0"/>
                <a:ea typeface="+mn-ea"/>
                <a:cs typeface="+mn-cs"/>
              </a:rPr>
              <a:t>, ALE, </a:t>
            </a:r>
            <a:r>
              <a:rPr kumimoji="0" lang="en-IN" sz="1800" b="0" i="0" u="none" strike="noStrike" kern="1200" cap="none" spc="0" normalizeH="0" baseline="0" noProof="0" dirty="0" err="1">
                <a:ln>
                  <a:noFill/>
                </a:ln>
                <a:solidFill>
                  <a:schemeClr val="bg1"/>
                </a:solidFill>
                <a:effectLst/>
                <a:uLnTx/>
                <a:uFillTx/>
                <a:latin typeface="Arial" panose="020B0604020202020204" pitchFamily="34" charset="0"/>
                <a:ea typeface="+mn-ea"/>
                <a:cs typeface="+mn-cs"/>
              </a:rPr>
              <a:t>eCATT</a:t>
            </a:r>
            <a:r>
              <a:rPr kumimoji="0" lang="en-IN" sz="1800" b="0" i="0" u="none" strike="noStrike" kern="1200" cap="none" spc="0" normalizeH="0" baseline="0" noProof="0" dirty="0">
                <a:ln>
                  <a:noFill/>
                </a:ln>
                <a:solidFill>
                  <a:schemeClr val="bg1"/>
                </a:solidFill>
                <a:effectLst/>
                <a:uLnTx/>
                <a:uFillTx/>
                <a:latin typeface="Arial" panose="020B0604020202020204" pitchFamily="34" charset="0"/>
                <a:ea typeface="+mn-ea"/>
                <a:cs typeface="+mn-cs"/>
              </a:rPr>
              <a:t>, BDC, LSMW, SHDB</a:t>
            </a:r>
          </a:p>
        </p:txBody>
      </p:sp>
      <p:sp>
        <p:nvSpPr>
          <p:cNvPr id="8" name="Rectangle 7">
            <a:extLst>
              <a:ext uri="{FF2B5EF4-FFF2-40B4-BE49-F238E27FC236}">
                <a16:creationId xmlns:a16="http://schemas.microsoft.com/office/drawing/2014/main" id="{DAFDEBA8-98DE-4F70-9DE9-4F6D40CAA043}"/>
              </a:ext>
            </a:extLst>
          </p:cNvPr>
          <p:cNvSpPr/>
          <p:nvPr/>
        </p:nvSpPr>
        <p:spPr>
          <a:xfrm>
            <a:off x="0" y="2419523"/>
            <a:ext cx="12192000" cy="646331"/>
          </a:xfrm>
          <a:prstGeom prst="rect">
            <a:avLst/>
          </a:prstGeom>
          <a:solidFill>
            <a:schemeClr val="accent4">
              <a:lumMod val="75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chemeClr val="bg1"/>
                </a:solidFill>
                <a:effectLst/>
                <a:uLnTx/>
                <a:uFillTx/>
                <a:latin typeface="Arial" panose="020B0604020202020204" pitchFamily="34" charset="0"/>
                <a:ea typeface="+mn-ea"/>
                <a:cs typeface="+mn-cs"/>
              </a:rPr>
              <a:t>APIHUB is a central place where we can find all the list of APIs offered in SAP solutions (</a:t>
            </a:r>
            <a:r>
              <a:rPr kumimoji="0" lang="en-IN" sz="1800" b="0" i="0" u="none" strike="noStrike" kern="1200" cap="none" spc="0" normalizeH="0" baseline="0" noProof="0" dirty="0" err="1">
                <a:ln>
                  <a:noFill/>
                </a:ln>
                <a:solidFill>
                  <a:schemeClr val="bg1"/>
                </a:solidFill>
                <a:effectLst/>
                <a:uLnTx/>
                <a:uFillTx/>
                <a:latin typeface="Arial" panose="020B0604020202020204" pitchFamily="34" charset="0"/>
                <a:ea typeface="+mn-ea"/>
                <a:cs typeface="+mn-cs"/>
              </a:rPr>
              <a:t>cloud,OP</a:t>
            </a:r>
            <a:r>
              <a:rPr kumimoji="0" lang="en-IN" sz="1800" b="0" i="0" u="none" strike="noStrike" kern="1200" cap="none" spc="0" normalizeH="0" baseline="0" noProof="0" dirty="0">
                <a:ln>
                  <a:noFill/>
                </a:ln>
                <a:solidFill>
                  <a:schemeClr val="bg1"/>
                </a:solidFill>
                <a:effectLst/>
                <a:uLnTx/>
                <a:uFillTx/>
                <a:latin typeface="Arial" panose="020B0604020202020204" pitchFamily="34" charset="0"/>
                <a:ea typeface="+mn-ea"/>
                <a:cs typeface="+mn-cs"/>
              </a:rPr>
              <a:t>) for the purpose of integration.</a:t>
            </a:r>
          </a:p>
        </p:txBody>
      </p:sp>
    </p:spTree>
    <p:extLst>
      <p:ext uri="{BB962C8B-B14F-4D97-AF65-F5344CB8AC3E}">
        <p14:creationId xmlns:p14="http://schemas.microsoft.com/office/powerpoint/2010/main" val="6414997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Placeholder 1"/>
          <p:cNvPicPr>
            <a:picLocks noGrp="1" noChangeAspect="1"/>
          </p:cNvPicPr>
          <p:nvPr>
            <p:ph type="pic" idx="1"/>
          </p:nvPr>
        </p:nvPicPr>
        <p:blipFill rotWithShape="1">
          <a:blip r:embed="rId2" cstate="email">
            <a:extLst>
              <a:ext uri="{28A0092B-C50C-407E-A947-70E740481C1C}">
                <a14:useLocalDpi xmlns:a14="http://schemas.microsoft.com/office/drawing/2010/main"/>
              </a:ext>
            </a:extLst>
          </a:blip>
          <a:srcRect/>
          <a:stretch/>
        </p:blipFill>
        <p:spPr>
          <a:solidFill>
            <a:schemeClr val="bg1">
              <a:lumMod val="95000"/>
            </a:schemeClr>
          </a:solidFill>
        </p:spPr>
      </p:pic>
      <p:sp>
        <p:nvSpPr>
          <p:cNvPr id="13" name="Rectangle 12">
            <a:extLst>
              <a:ext uri="{FF2B5EF4-FFF2-40B4-BE49-F238E27FC236}">
                <a16:creationId xmlns:a16="http://schemas.microsoft.com/office/drawing/2014/main" id="{EE1D1380-BC28-F74F-8866-BD4C0AD42595}"/>
              </a:ext>
            </a:extLst>
          </p:cNvPr>
          <p:cNvSpPr/>
          <p:nvPr/>
        </p:nvSpPr>
        <p:spPr>
          <a:xfrm>
            <a:off x="1588" y="-14288"/>
            <a:ext cx="12188825" cy="7591112"/>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 name="Rectangle 5"/>
          <p:cNvSpPr/>
          <p:nvPr/>
        </p:nvSpPr>
        <p:spPr>
          <a:xfrm>
            <a:off x="1588" y="3190420"/>
            <a:ext cx="12188825" cy="2510293"/>
          </a:xfrm>
          <a:prstGeom prst="rect">
            <a:avLst/>
          </a:prstGeom>
          <a:gradFill flip="none" rotWithShape="1">
            <a:gsLst>
              <a:gs pos="13000">
                <a:srgbClr val="25B6C2">
                  <a:alpha val="50000"/>
                </a:srgbClr>
              </a:gs>
              <a:gs pos="100000">
                <a:srgbClr val="0692DB">
                  <a:alpha val="50000"/>
                </a:srgbClr>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FFFFFF"/>
              </a:solidFill>
              <a:effectLst/>
              <a:uLnTx/>
              <a:uFillTx/>
              <a:latin typeface="Arial" panose="020B0604020202020204"/>
              <a:ea typeface="굴림" panose="020B0600000101010101" pitchFamily="34" charset="-127"/>
              <a:cs typeface="+mn-cs"/>
            </a:endParaRPr>
          </a:p>
        </p:txBody>
      </p:sp>
      <p:sp>
        <p:nvSpPr>
          <p:cNvPr id="7" name="Rectangle 6"/>
          <p:cNvSpPr/>
          <p:nvPr/>
        </p:nvSpPr>
        <p:spPr>
          <a:xfrm>
            <a:off x="1588" y="3362964"/>
            <a:ext cx="12188825" cy="2128315"/>
          </a:xfrm>
          <a:prstGeom prst="rect">
            <a:avLst/>
          </a:prstGeom>
          <a:gradFill flip="none" rotWithShape="1">
            <a:gsLst>
              <a:gs pos="13000">
                <a:srgbClr val="25B6C2"/>
              </a:gs>
              <a:gs pos="100000">
                <a:srgbClr val="0692DB"/>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FFFFFF"/>
              </a:solidFill>
              <a:effectLst/>
              <a:uLnTx/>
              <a:uFillTx/>
              <a:latin typeface="Arial" panose="020B0604020202020204"/>
              <a:ea typeface="굴림" panose="020B0600000101010101" pitchFamily="34" charset="-127"/>
              <a:cs typeface="+mn-cs"/>
            </a:endParaRPr>
          </a:p>
        </p:txBody>
      </p:sp>
      <p:sp>
        <p:nvSpPr>
          <p:cNvPr id="19" name="TextBox 18">
            <a:extLst>
              <a:ext uri="{FF2B5EF4-FFF2-40B4-BE49-F238E27FC236}">
                <a16:creationId xmlns:a16="http://schemas.microsoft.com/office/drawing/2014/main" id="{B945CD40-9ABD-7441-A0F8-C5ACA34BB34C}"/>
              </a:ext>
            </a:extLst>
          </p:cNvPr>
          <p:cNvSpPr txBox="1"/>
          <p:nvPr/>
        </p:nvSpPr>
        <p:spPr>
          <a:xfrm>
            <a:off x="3841715" y="3436581"/>
            <a:ext cx="4508571" cy="646331"/>
          </a:xfrm>
          <a:prstGeom prst="rect">
            <a:avLst/>
          </a:prstGeom>
          <a:noFill/>
          <a:ln>
            <a:noFill/>
          </a:ln>
        </p:spPr>
        <p:txBody>
          <a:bodyPr wrap="square" rtlCol="0">
            <a:spAutoFit/>
          </a:bodyPr>
          <a:lstStyle/>
          <a:p>
            <a:pPr marL="0" marR="0" lvl="0" indent="0" algn="ctr" defTabSz="914217" rtl="0" eaLnBrk="1" fontAlgn="auto" latinLnBrk="0" hangingPunct="1">
              <a:lnSpc>
                <a:spcPct val="100000"/>
              </a:lnSpc>
              <a:spcBef>
                <a:spcPts val="0"/>
              </a:spcBef>
              <a:spcAft>
                <a:spcPts val="0"/>
              </a:spcAft>
              <a:buClrTx/>
              <a:buSzTx/>
              <a:buFontTx/>
              <a:buNone/>
              <a:tabLst/>
              <a:defRPr/>
            </a:pPr>
            <a:r>
              <a:rPr kumimoji="0" lang="en-IN" sz="3600" b="1" i="0" u="none" strike="noStrike" kern="1200" cap="none" spc="0" normalizeH="0" baseline="0" noProof="0" dirty="0">
                <a:ln>
                  <a:noFill/>
                </a:ln>
                <a:solidFill>
                  <a:srgbClr val="FFFFFF"/>
                </a:solidFill>
                <a:effectLst/>
                <a:uLnTx/>
                <a:uFillTx/>
                <a:latin typeface="Arial" panose="020B0604020202020204" pitchFamily="34" charset="0"/>
                <a:ea typeface="Cambria" panose="02040503050406030204" pitchFamily="18" charset="0"/>
                <a:cs typeface="Arial" panose="020B0604020202020204" pitchFamily="34" charset="0"/>
              </a:rPr>
              <a:t>DISCLAIMER</a:t>
            </a:r>
            <a:endParaRPr kumimoji="0" lang="en-US" sz="3300" b="0" i="0" u="none" strike="noStrike" kern="1200" cap="none" spc="150" normalizeH="0" baseline="0" noProof="0" dirty="0">
              <a:ln>
                <a:noFill/>
              </a:ln>
              <a:solidFill>
                <a:srgbClr val="FFFFFF"/>
              </a:solidFill>
              <a:effectLst/>
              <a:uLnTx/>
              <a:uFillTx/>
              <a:latin typeface="Arial" panose="020B0604020202020204" pitchFamily="34" charset="0"/>
              <a:ea typeface="Lato Medium" panose="020F0502020204030203" pitchFamily="34" charset="0"/>
              <a:cs typeface="Arial" panose="020B0604020202020204" pitchFamily="34" charset="0"/>
            </a:endParaRPr>
          </a:p>
        </p:txBody>
      </p:sp>
      <p:sp>
        <p:nvSpPr>
          <p:cNvPr id="20" name="TextBox 19">
            <a:extLst>
              <a:ext uri="{FF2B5EF4-FFF2-40B4-BE49-F238E27FC236}">
                <a16:creationId xmlns:a16="http://schemas.microsoft.com/office/drawing/2014/main" id="{B945CD40-9ABD-7441-A0F8-C5ACA34BB34C}"/>
              </a:ext>
            </a:extLst>
          </p:cNvPr>
          <p:cNvSpPr txBox="1"/>
          <p:nvPr/>
        </p:nvSpPr>
        <p:spPr>
          <a:xfrm>
            <a:off x="442135" y="4060016"/>
            <a:ext cx="11307731" cy="1200329"/>
          </a:xfrm>
          <a:prstGeom prst="rect">
            <a:avLst/>
          </a:prstGeom>
          <a:noFill/>
          <a:ln>
            <a:noFill/>
          </a:ln>
        </p:spPr>
        <p:txBody>
          <a:bodyPr wrap="square" rtlCol="0">
            <a:spAutoFit/>
          </a:bodyPr>
          <a:lstStyle/>
          <a:p>
            <a:pPr marL="0" marR="0" lvl="0" indent="0" algn="ctr" defTabSz="914217" rtl="0" eaLnBrk="1" fontAlgn="auto" latinLnBrk="0" hangingPunct="1">
              <a:lnSpc>
                <a:spcPct val="100000"/>
              </a:lnSpc>
              <a:spcBef>
                <a:spcPts val="0"/>
              </a:spcBef>
              <a:spcAft>
                <a:spcPts val="0"/>
              </a:spcAft>
              <a:buClrTx/>
              <a:buSzTx/>
              <a:buFontTx/>
              <a:buNone/>
              <a:tabLst/>
              <a:defRPr/>
            </a:pPr>
            <a:r>
              <a:rPr kumimoji="0" lang="en-IN" sz="24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The training content and delivery of this presentation is confidential, and cannot be recorded, or copied and distributed to any third party, without the written consent of </a:t>
            </a:r>
            <a:r>
              <a:rPr kumimoji="0" lang="en-IN" sz="2400" b="0" i="0" u="none" strike="noStrike" kern="1200" cap="none" spc="0" normalizeH="0" baseline="0" noProof="0" dirty="0" err="1">
                <a:ln>
                  <a:noFill/>
                </a:ln>
                <a:solidFill>
                  <a:srgbClr val="FFFFFF"/>
                </a:solidFill>
                <a:effectLst/>
                <a:uLnTx/>
                <a:uFillTx/>
                <a:latin typeface="Arial" panose="020B0604020202020204" pitchFamily="34" charset="0"/>
                <a:ea typeface="+mn-ea"/>
                <a:cs typeface="Arial" panose="020B0604020202020204" pitchFamily="34" charset="0"/>
              </a:rPr>
              <a:t>Imarticus</a:t>
            </a:r>
            <a:r>
              <a:rPr kumimoji="0" lang="en-IN" sz="24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 Learning </a:t>
            </a:r>
            <a:r>
              <a:rPr kumimoji="0" lang="en-IN" sz="2400" b="0" i="0" u="none" strike="noStrike" kern="1200" cap="none" spc="0" normalizeH="0" baseline="0" noProof="0" dirty="0" err="1">
                <a:ln>
                  <a:noFill/>
                </a:ln>
                <a:solidFill>
                  <a:srgbClr val="FFFFFF"/>
                </a:solidFill>
                <a:effectLst/>
                <a:uLnTx/>
                <a:uFillTx/>
                <a:latin typeface="Arial" panose="020B0604020202020204" pitchFamily="34" charset="0"/>
                <a:ea typeface="+mn-ea"/>
                <a:cs typeface="Arial" panose="020B0604020202020204" pitchFamily="34" charset="0"/>
              </a:rPr>
              <a:t>Pvt.</a:t>
            </a:r>
            <a:r>
              <a:rPr kumimoji="0" lang="en-IN" sz="24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 Ltd.</a:t>
            </a:r>
          </a:p>
        </p:txBody>
      </p:sp>
      <p:pic>
        <p:nvPicPr>
          <p:cNvPr id="8" name="Picture 7"/>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860088" y="419996"/>
            <a:ext cx="892498" cy="791393"/>
          </a:xfrm>
          <a:prstGeom prst="rect">
            <a:avLst/>
          </a:prstGeom>
        </p:spPr>
      </p:pic>
    </p:spTree>
    <p:extLst>
      <p:ext uri="{BB962C8B-B14F-4D97-AF65-F5344CB8AC3E}">
        <p14:creationId xmlns:p14="http://schemas.microsoft.com/office/powerpoint/2010/main" val="42731916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E486CBA8-94DB-441D-9E35-2D9749E355F8}"/>
              </a:ext>
            </a:extLst>
          </p:cNvPr>
          <p:cNvGrpSpPr/>
          <p:nvPr/>
        </p:nvGrpSpPr>
        <p:grpSpPr>
          <a:xfrm>
            <a:off x="655321" y="1327466"/>
            <a:ext cx="11247377" cy="3027558"/>
            <a:chOff x="655321" y="1327466"/>
            <a:chExt cx="11684000" cy="2190749"/>
          </a:xfrm>
        </p:grpSpPr>
        <p:sp>
          <p:nvSpPr>
            <p:cNvPr id="7" name="Freeform: Shape 6">
              <a:extLst>
                <a:ext uri="{FF2B5EF4-FFF2-40B4-BE49-F238E27FC236}">
                  <a16:creationId xmlns:a16="http://schemas.microsoft.com/office/drawing/2014/main" id="{699DF81F-3F1B-440B-9CA3-47DE2092AFE9}"/>
                </a:ext>
              </a:extLst>
            </p:cNvPr>
            <p:cNvSpPr/>
            <p:nvPr/>
          </p:nvSpPr>
          <p:spPr>
            <a:xfrm>
              <a:off x="655321" y="1327466"/>
              <a:ext cx="3651250" cy="2190749"/>
            </a:xfrm>
            <a:custGeom>
              <a:avLst/>
              <a:gdLst>
                <a:gd name="connsiteX0" fmla="*/ 0 w 3651250"/>
                <a:gd name="connsiteY0" fmla="*/ 0 h 2190749"/>
                <a:gd name="connsiteX1" fmla="*/ 3651250 w 3651250"/>
                <a:gd name="connsiteY1" fmla="*/ 0 h 2190749"/>
                <a:gd name="connsiteX2" fmla="*/ 3651250 w 3651250"/>
                <a:gd name="connsiteY2" fmla="*/ 2190749 h 2190749"/>
                <a:gd name="connsiteX3" fmla="*/ 0 w 3651250"/>
                <a:gd name="connsiteY3" fmla="*/ 2190749 h 2190749"/>
                <a:gd name="connsiteX4" fmla="*/ 0 w 3651250"/>
                <a:gd name="connsiteY4" fmla="*/ 0 h 21907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51250" h="2190749">
                  <a:moveTo>
                    <a:pt x="0" y="0"/>
                  </a:moveTo>
                  <a:lnTo>
                    <a:pt x="3651250" y="0"/>
                  </a:lnTo>
                  <a:lnTo>
                    <a:pt x="3651250" y="2190749"/>
                  </a:lnTo>
                  <a:lnTo>
                    <a:pt x="0" y="2190749"/>
                  </a:lnTo>
                  <a:lnTo>
                    <a:pt x="0"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0" i="0" kern="1200" baseline="0"/>
                <a:t>The SAP Cloud SDK supports you end-to-end when developing applications that communicate with SAP solutions and services such as SAP S/4HANA Cloud, SAP SuccessFactors, and many others.</a:t>
              </a:r>
              <a:endParaRPr lang="en-IN" sz="1800" kern="1200"/>
            </a:p>
          </p:txBody>
        </p:sp>
        <p:sp>
          <p:nvSpPr>
            <p:cNvPr id="8" name="Freeform: Shape 7">
              <a:extLst>
                <a:ext uri="{FF2B5EF4-FFF2-40B4-BE49-F238E27FC236}">
                  <a16:creationId xmlns:a16="http://schemas.microsoft.com/office/drawing/2014/main" id="{1F074658-293C-4985-8D17-9F24312ED93B}"/>
                </a:ext>
              </a:extLst>
            </p:cNvPr>
            <p:cNvSpPr/>
            <p:nvPr/>
          </p:nvSpPr>
          <p:spPr>
            <a:xfrm>
              <a:off x="4671695" y="1327466"/>
              <a:ext cx="3651250" cy="2190749"/>
            </a:xfrm>
            <a:custGeom>
              <a:avLst/>
              <a:gdLst>
                <a:gd name="connsiteX0" fmla="*/ 0 w 3651250"/>
                <a:gd name="connsiteY0" fmla="*/ 0 h 2190749"/>
                <a:gd name="connsiteX1" fmla="*/ 3651250 w 3651250"/>
                <a:gd name="connsiteY1" fmla="*/ 0 h 2190749"/>
                <a:gd name="connsiteX2" fmla="*/ 3651250 w 3651250"/>
                <a:gd name="connsiteY2" fmla="*/ 2190749 h 2190749"/>
                <a:gd name="connsiteX3" fmla="*/ 0 w 3651250"/>
                <a:gd name="connsiteY3" fmla="*/ 2190749 h 2190749"/>
                <a:gd name="connsiteX4" fmla="*/ 0 w 3651250"/>
                <a:gd name="connsiteY4" fmla="*/ 0 h 21907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51250" h="2190749">
                  <a:moveTo>
                    <a:pt x="0" y="0"/>
                  </a:moveTo>
                  <a:lnTo>
                    <a:pt x="3651250" y="0"/>
                  </a:lnTo>
                  <a:lnTo>
                    <a:pt x="3651250" y="2190749"/>
                  </a:lnTo>
                  <a:lnTo>
                    <a:pt x="0" y="2190749"/>
                  </a:lnTo>
                  <a:lnTo>
                    <a:pt x="0"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0" i="0" kern="1200" baseline="0"/>
                <a:t>Using the SAP Cloud SDK, you can reduce your effort when developing an application on SAP Cloud Platform by building on best practices delivered by the SAP Cloud SDK. The SAP Cloud SDK can provide JavaScript libraries and project templates.</a:t>
              </a:r>
              <a:endParaRPr lang="en-IN" sz="1800" kern="1200"/>
            </a:p>
          </p:txBody>
        </p:sp>
        <p:sp>
          <p:nvSpPr>
            <p:cNvPr id="9" name="Freeform: Shape 8">
              <a:extLst>
                <a:ext uri="{FF2B5EF4-FFF2-40B4-BE49-F238E27FC236}">
                  <a16:creationId xmlns:a16="http://schemas.microsoft.com/office/drawing/2014/main" id="{570A9C65-C2F8-4B0A-B59E-877B7A9D2245}"/>
                </a:ext>
              </a:extLst>
            </p:cNvPr>
            <p:cNvSpPr/>
            <p:nvPr/>
          </p:nvSpPr>
          <p:spPr>
            <a:xfrm>
              <a:off x="8688071" y="1327466"/>
              <a:ext cx="3651250" cy="2190749"/>
            </a:xfrm>
            <a:custGeom>
              <a:avLst/>
              <a:gdLst>
                <a:gd name="connsiteX0" fmla="*/ 0 w 3651250"/>
                <a:gd name="connsiteY0" fmla="*/ 0 h 2190749"/>
                <a:gd name="connsiteX1" fmla="*/ 3651250 w 3651250"/>
                <a:gd name="connsiteY1" fmla="*/ 0 h 2190749"/>
                <a:gd name="connsiteX2" fmla="*/ 3651250 w 3651250"/>
                <a:gd name="connsiteY2" fmla="*/ 2190749 h 2190749"/>
                <a:gd name="connsiteX3" fmla="*/ 0 w 3651250"/>
                <a:gd name="connsiteY3" fmla="*/ 2190749 h 2190749"/>
                <a:gd name="connsiteX4" fmla="*/ 0 w 3651250"/>
                <a:gd name="connsiteY4" fmla="*/ 0 h 21907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51250" h="2190749">
                  <a:moveTo>
                    <a:pt x="0" y="0"/>
                  </a:moveTo>
                  <a:lnTo>
                    <a:pt x="3651250" y="0"/>
                  </a:lnTo>
                  <a:lnTo>
                    <a:pt x="3651250" y="2190749"/>
                  </a:lnTo>
                  <a:lnTo>
                    <a:pt x="0" y="2190749"/>
                  </a:lnTo>
                  <a:lnTo>
                    <a:pt x="0"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0" i="0" kern="1200" baseline="0"/>
                <a:t>To create such an application we provide a command-line interface, that allows you to scaffold or enhance an application with the missing parts to use the SAP Cloud SDK.</a:t>
              </a:r>
              <a:endParaRPr lang="en-IN" sz="1800" kern="1200"/>
            </a:p>
          </p:txBody>
        </p:sp>
      </p:grpSp>
      <p:sp>
        <p:nvSpPr>
          <p:cNvPr id="4" name="Title 3">
            <a:extLst>
              <a:ext uri="{FF2B5EF4-FFF2-40B4-BE49-F238E27FC236}">
                <a16:creationId xmlns:a16="http://schemas.microsoft.com/office/drawing/2014/main" id="{CC686CEF-E6FA-4144-8A83-562F3A26EEE6}"/>
              </a:ext>
            </a:extLst>
          </p:cNvPr>
          <p:cNvSpPr>
            <a:spLocks noGrp="1"/>
          </p:cNvSpPr>
          <p:nvPr>
            <p:ph type="title"/>
          </p:nvPr>
        </p:nvSpPr>
        <p:spPr/>
        <p:txBody>
          <a:bodyPr>
            <a:normAutofit/>
          </a:bodyPr>
          <a:lstStyle/>
          <a:p>
            <a:r>
              <a:rPr lang="en-IN" dirty="0"/>
              <a:t>SAP CLOUD SDK @SAP-CLOUD-SDK/CLI</a:t>
            </a:r>
          </a:p>
        </p:txBody>
      </p:sp>
    </p:spTree>
    <p:extLst>
      <p:ext uri="{BB962C8B-B14F-4D97-AF65-F5344CB8AC3E}">
        <p14:creationId xmlns:p14="http://schemas.microsoft.com/office/powerpoint/2010/main" val="35112797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D0F9DD1-0CA6-4624-833B-46BCA6DE9FAB}"/>
              </a:ext>
            </a:extLst>
          </p:cNvPr>
          <p:cNvSpPr/>
          <p:nvPr/>
        </p:nvSpPr>
        <p:spPr>
          <a:xfrm>
            <a:off x="655320" y="4533887"/>
            <a:ext cx="11247377" cy="1711701"/>
          </a:xfrm>
          <a:prstGeom prst="rect">
            <a:avLst/>
          </a:prstGeom>
          <a:solidFill>
            <a:schemeClr val="bg1">
              <a:alpha val="38000"/>
            </a:schemeClr>
          </a:solidFill>
          <a:ln w="762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endParaRPr lang="ko-KR" altLang="en-US" sz="2700" dirty="0">
              <a:solidFill>
                <a:srgbClr val="FFFFFF"/>
              </a:solidFill>
              <a:latin typeface="Arial" panose="020B0604020202020204"/>
              <a:ea typeface="굴림" panose="020B0600000101010101" pitchFamily="34" charset="-127"/>
            </a:endParaRPr>
          </a:p>
        </p:txBody>
      </p:sp>
      <p:sp>
        <p:nvSpPr>
          <p:cNvPr id="3" name="TextBox 2">
            <a:extLst>
              <a:ext uri="{FF2B5EF4-FFF2-40B4-BE49-F238E27FC236}">
                <a16:creationId xmlns:a16="http://schemas.microsoft.com/office/drawing/2014/main" id="{533FEC5F-FE17-440A-B26D-D0740928B879}"/>
              </a:ext>
            </a:extLst>
          </p:cNvPr>
          <p:cNvSpPr txBox="1"/>
          <p:nvPr/>
        </p:nvSpPr>
        <p:spPr>
          <a:xfrm>
            <a:off x="655321" y="4651073"/>
            <a:ext cx="11684000" cy="147732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C1E21"/>
              </a:solidFill>
              <a:effectLst/>
              <a:uLnTx/>
              <a:uFillTx/>
              <a:latin typeface="Arial"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C1E21"/>
                </a:solidFill>
                <a:effectLst/>
                <a:uLnTx/>
                <a:uFillTx/>
                <a:latin typeface="Arial" panose="020B0604020202020204" pitchFamily="34" charset="0"/>
                <a:ea typeface="+mn-ea"/>
                <a:cs typeface="+mn-cs"/>
              </a:rPr>
              <a:t>We can install same using below command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effectLst/>
              <a:uLnTx/>
              <a:uFillTx/>
              <a:latin typeface="+mj-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effectLst/>
                <a:uLnTx/>
                <a:uFillTx/>
                <a:latin typeface="+mj-lt"/>
                <a:ea typeface="+mn-ea"/>
                <a:cs typeface="+mn-cs"/>
              </a:rPr>
              <a:t>npm</a:t>
            </a:r>
            <a:r>
              <a:rPr kumimoji="0" lang="en-US" sz="1800" b="0" i="0" u="none" strike="noStrike" kern="1200" cap="none" spc="0" normalizeH="0" baseline="0" noProof="0" dirty="0">
                <a:ln>
                  <a:noFill/>
                </a:ln>
                <a:effectLst/>
                <a:uLnTx/>
                <a:uFillTx/>
                <a:latin typeface="+mj-lt"/>
                <a:ea typeface="+mn-ea"/>
                <a:cs typeface="+mn-cs"/>
              </a:rPr>
              <a:t> install -g @sap-cloud-sdk/cli</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C1E21"/>
              </a:solidFill>
              <a:effectLst/>
              <a:uLnTx/>
              <a:uFillTx/>
              <a:latin typeface="Arial" panose="020B0604020202020204" pitchFamily="34" charset="0"/>
              <a:ea typeface="+mn-ea"/>
              <a:cs typeface="+mn-cs"/>
            </a:endParaRPr>
          </a:p>
        </p:txBody>
      </p:sp>
      <p:sp>
        <p:nvSpPr>
          <p:cNvPr id="4" name="Title 3">
            <a:extLst>
              <a:ext uri="{FF2B5EF4-FFF2-40B4-BE49-F238E27FC236}">
                <a16:creationId xmlns:a16="http://schemas.microsoft.com/office/drawing/2014/main" id="{DC4E1D87-2CAC-4628-8B84-02BE6D61F403}"/>
              </a:ext>
            </a:extLst>
          </p:cNvPr>
          <p:cNvSpPr>
            <a:spLocks noGrp="1"/>
          </p:cNvSpPr>
          <p:nvPr>
            <p:ph type="title"/>
          </p:nvPr>
        </p:nvSpPr>
        <p:spPr>
          <a:xfrm>
            <a:off x="655321" y="495335"/>
            <a:ext cx="10515600" cy="640714"/>
          </a:xfrm>
        </p:spPr>
        <p:txBody>
          <a:bodyPr>
            <a:normAutofit/>
          </a:bodyPr>
          <a:lstStyle/>
          <a:p>
            <a:r>
              <a:rPr lang="en-US" dirty="0"/>
              <a:t>HANDS-ON: CREATE AN EXTENSION APP USING CLOUD-SDK </a:t>
            </a:r>
            <a:endParaRPr lang="en-IN" dirty="0"/>
          </a:p>
        </p:txBody>
      </p:sp>
      <p:grpSp>
        <p:nvGrpSpPr>
          <p:cNvPr id="5" name="Group 4">
            <a:extLst>
              <a:ext uri="{FF2B5EF4-FFF2-40B4-BE49-F238E27FC236}">
                <a16:creationId xmlns:a16="http://schemas.microsoft.com/office/drawing/2014/main" id="{87794A9C-22E4-4F81-8B55-DBA05E0A3E64}"/>
              </a:ext>
            </a:extLst>
          </p:cNvPr>
          <p:cNvGrpSpPr/>
          <p:nvPr/>
        </p:nvGrpSpPr>
        <p:grpSpPr>
          <a:xfrm>
            <a:off x="655321" y="1327466"/>
            <a:ext cx="11247377" cy="3027558"/>
            <a:chOff x="655321" y="1327466"/>
            <a:chExt cx="11684000" cy="2190749"/>
          </a:xfrm>
        </p:grpSpPr>
        <p:sp>
          <p:nvSpPr>
            <p:cNvPr id="6" name="Freeform: Shape 5">
              <a:extLst>
                <a:ext uri="{FF2B5EF4-FFF2-40B4-BE49-F238E27FC236}">
                  <a16:creationId xmlns:a16="http://schemas.microsoft.com/office/drawing/2014/main" id="{C30B8B05-4C04-45F8-8731-A73A3951D2AF}"/>
                </a:ext>
              </a:extLst>
            </p:cNvPr>
            <p:cNvSpPr/>
            <p:nvPr/>
          </p:nvSpPr>
          <p:spPr>
            <a:xfrm>
              <a:off x="655321" y="1327466"/>
              <a:ext cx="3651250" cy="2190749"/>
            </a:xfrm>
            <a:custGeom>
              <a:avLst/>
              <a:gdLst>
                <a:gd name="connsiteX0" fmla="*/ 0 w 3651250"/>
                <a:gd name="connsiteY0" fmla="*/ 0 h 2190749"/>
                <a:gd name="connsiteX1" fmla="*/ 3651250 w 3651250"/>
                <a:gd name="connsiteY1" fmla="*/ 0 h 2190749"/>
                <a:gd name="connsiteX2" fmla="*/ 3651250 w 3651250"/>
                <a:gd name="connsiteY2" fmla="*/ 2190749 h 2190749"/>
                <a:gd name="connsiteX3" fmla="*/ 0 w 3651250"/>
                <a:gd name="connsiteY3" fmla="*/ 2190749 h 2190749"/>
                <a:gd name="connsiteX4" fmla="*/ 0 w 3651250"/>
                <a:gd name="connsiteY4" fmla="*/ 0 h 21907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51250" h="2190749">
                  <a:moveTo>
                    <a:pt x="0" y="0"/>
                  </a:moveTo>
                  <a:lnTo>
                    <a:pt x="3651250" y="0"/>
                  </a:lnTo>
                  <a:lnTo>
                    <a:pt x="3651250" y="2190749"/>
                  </a:lnTo>
                  <a:lnTo>
                    <a:pt x="0" y="2190749"/>
                  </a:lnTo>
                  <a:lnTo>
                    <a:pt x="0"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0" i="0" kern="1200" baseline="0"/>
                <a:t>The SAP Cloud SDK supports you end-to-end when developing applications that communicate with SAP solutions and services such as SAP S/4HANA Cloud, SAP SuccessFactors, and many others.</a:t>
              </a:r>
              <a:endParaRPr lang="en-IN" sz="1800" kern="1200"/>
            </a:p>
          </p:txBody>
        </p:sp>
        <p:sp>
          <p:nvSpPr>
            <p:cNvPr id="7" name="Freeform: Shape 6">
              <a:extLst>
                <a:ext uri="{FF2B5EF4-FFF2-40B4-BE49-F238E27FC236}">
                  <a16:creationId xmlns:a16="http://schemas.microsoft.com/office/drawing/2014/main" id="{F88C4E77-ACF8-4883-84E2-E4F3E96842AD}"/>
                </a:ext>
              </a:extLst>
            </p:cNvPr>
            <p:cNvSpPr/>
            <p:nvPr/>
          </p:nvSpPr>
          <p:spPr>
            <a:xfrm>
              <a:off x="4671695" y="1327466"/>
              <a:ext cx="3651250" cy="2190749"/>
            </a:xfrm>
            <a:custGeom>
              <a:avLst/>
              <a:gdLst>
                <a:gd name="connsiteX0" fmla="*/ 0 w 3651250"/>
                <a:gd name="connsiteY0" fmla="*/ 0 h 2190749"/>
                <a:gd name="connsiteX1" fmla="*/ 3651250 w 3651250"/>
                <a:gd name="connsiteY1" fmla="*/ 0 h 2190749"/>
                <a:gd name="connsiteX2" fmla="*/ 3651250 w 3651250"/>
                <a:gd name="connsiteY2" fmla="*/ 2190749 h 2190749"/>
                <a:gd name="connsiteX3" fmla="*/ 0 w 3651250"/>
                <a:gd name="connsiteY3" fmla="*/ 2190749 h 2190749"/>
                <a:gd name="connsiteX4" fmla="*/ 0 w 3651250"/>
                <a:gd name="connsiteY4" fmla="*/ 0 h 21907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51250" h="2190749">
                  <a:moveTo>
                    <a:pt x="0" y="0"/>
                  </a:moveTo>
                  <a:lnTo>
                    <a:pt x="3651250" y="0"/>
                  </a:lnTo>
                  <a:lnTo>
                    <a:pt x="3651250" y="2190749"/>
                  </a:lnTo>
                  <a:lnTo>
                    <a:pt x="0" y="2190749"/>
                  </a:lnTo>
                  <a:lnTo>
                    <a:pt x="0"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0" i="0" kern="1200" baseline="0"/>
                <a:t>Using the SAP Cloud SDK, you can reduce your effort when developing an application on SAP Cloud Platform by building on best practices delivered by the SAP Cloud SDK. The SAP Cloud SDK can provide JavaScript libraries and project templates.</a:t>
              </a:r>
              <a:endParaRPr lang="en-IN" sz="1800" kern="1200"/>
            </a:p>
          </p:txBody>
        </p:sp>
        <p:sp>
          <p:nvSpPr>
            <p:cNvPr id="8" name="Freeform: Shape 7">
              <a:extLst>
                <a:ext uri="{FF2B5EF4-FFF2-40B4-BE49-F238E27FC236}">
                  <a16:creationId xmlns:a16="http://schemas.microsoft.com/office/drawing/2014/main" id="{FD4700C2-C344-48A3-BEE0-D832DEB1E5D1}"/>
                </a:ext>
              </a:extLst>
            </p:cNvPr>
            <p:cNvSpPr/>
            <p:nvPr/>
          </p:nvSpPr>
          <p:spPr>
            <a:xfrm>
              <a:off x="8688071" y="1327466"/>
              <a:ext cx="3651250" cy="2190749"/>
            </a:xfrm>
            <a:custGeom>
              <a:avLst/>
              <a:gdLst>
                <a:gd name="connsiteX0" fmla="*/ 0 w 3651250"/>
                <a:gd name="connsiteY0" fmla="*/ 0 h 2190749"/>
                <a:gd name="connsiteX1" fmla="*/ 3651250 w 3651250"/>
                <a:gd name="connsiteY1" fmla="*/ 0 h 2190749"/>
                <a:gd name="connsiteX2" fmla="*/ 3651250 w 3651250"/>
                <a:gd name="connsiteY2" fmla="*/ 2190749 h 2190749"/>
                <a:gd name="connsiteX3" fmla="*/ 0 w 3651250"/>
                <a:gd name="connsiteY3" fmla="*/ 2190749 h 2190749"/>
                <a:gd name="connsiteX4" fmla="*/ 0 w 3651250"/>
                <a:gd name="connsiteY4" fmla="*/ 0 h 21907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51250" h="2190749">
                  <a:moveTo>
                    <a:pt x="0" y="0"/>
                  </a:moveTo>
                  <a:lnTo>
                    <a:pt x="3651250" y="0"/>
                  </a:lnTo>
                  <a:lnTo>
                    <a:pt x="3651250" y="2190749"/>
                  </a:lnTo>
                  <a:lnTo>
                    <a:pt x="0" y="2190749"/>
                  </a:lnTo>
                  <a:lnTo>
                    <a:pt x="0"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0" i="0" kern="1200" baseline="0"/>
                <a:t>To create such an application we provide a command-line interface, that allows you to scaffold or enhance an application with the missing parts to use the SAP Cloud SDK.</a:t>
              </a:r>
              <a:endParaRPr lang="en-IN" sz="1800" kern="1200"/>
            </a:p>
          </p:txBody>
        </p:sp>
      </p:grpSp>
    </p:spTree>
    <p:extLst>
      <p:ext uri="{BB962C8B-B14F-4D97-AF65-F5344CB8AC3E}">
        <p14:creationId xmlns:p14="http://schemas.microsoft.com/office/powerpoint/2010/main" val="21969160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1606BAC-A658-448C-83CF-8A7D4E0D502D}"/>
              </a:ext>
            </a:extLst>
          </p:cNvPr>
          <p:cNvSpPr/>
          <p:nvPr/>
        </p:nvSpPr>
        <p:spPr>
          <a:xfrm>
            <a:off x="0" y="1441343"/>
            <a:ext cx="12192000" cy="3480983"/>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533FEC5F-FE17-440A-B26D-D0740928B879}"/>
              </a:ext>
            </a:extLst>
          </p:cNvPr>
          <p:cNvSpPr txBox="1"/>
          <p:nvPr/>
        </p:nvSpPr>
        <p:spPr>
          <a:xfrm>
            <a:off x="655320" y="1756763"/>
            <a:ext cx="11341463" cy="480131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451A5"/>
                </a:solidFill>
                <a:effectLst/>
                <a:uLnTx/>
                <a:uFillTx/>
                <a:ea typeface="+mn-ea"/>
                <a:cs typeface="+mn-cs"/>
              </a:rPr>
              <a:t>-</a:t>
            </a:r>
            <a:r>
              <a:rPr kumimoji="0" lang="en-US" sz="1800" b="0" i="0" u="none" strike="noStrike" kern="1200" cap="none" spc="0" normalizeH="0" baseline="0" noProof="0" dirty="0">
                <a:ln>
                  <a:noFill/>
                </a:ln>
                <a:solidFill>
                  <a:srgbClr val="000000"/>
                </a:solidFill>
                <a:effectLst/>
                <a:uLnTx/>
                <a:uFillTx/>
                <a:ea typeface="+mn-ea"/>
                <a:cs typeface="+mn-cs"/>
              </a:rPr>
              <a:t> Create a new project using </a:t>
            </a:r>
            <a:r>
              <a:rPr kumimoji="0" lang="en-US" sz="1800" b="1" i="0" u="none" strike="noStrike" kern="1200" cap="none" spc="0" normalizeH="0" baseline="0" noProof="0" dirty="0" err="1">
                <a:ln>
                  <a:noFill/>
                </a:ln>
                <a:solidFill>
                  <a:srgbClr val="000000"/>
                </a:solidFill>
                <a:effectLst/>
                <a:uLnTx/>
                <a:uFillTx/>
                <a:ea typeface="+mn-ea"/>
                <a:cs typeface="+mn-cs"/>
              </a:rPr>
              <a:t>cds</a:t>
            </a:r>
            <a:r>
              <a:rPr kumimoji="0" lang="en-US" sz="1800" b="1" i="0" u="none" strike="noStrike" kern="1200" cap="none" spc="0" normalizeH="0" baseline="0" noProof="0" dirty="0">
                <a:ln>
                  <a:noFill/>
                </a:ln>
                <a:solidFill>
                  <a:srgbClr val="000000"/>
                </a:solidFill>
                <a:effectLst/>
                <a:uLnTx/>
                <a:uFillTx/>
                <a:ea typeface="+mn-ea"/>
                <a:cs typeface="+mn-cs"/>
              </a:rPr>
              <a:t> </a:t>
            </a:r>
            <a:r>
              <a:rPr kumimoji="0" lang="en-US" sz="1800" b="1" i="0" u="none" strike="noStrike" kern="1200" cap="none" spc="0" normalizeH="0" baseline="0" noProof="0" dirty="0" err="1">
                <a:ln>
                  <a:noFill/>
                </a:ln>
                <a:solidFill>
                  <a:srgbClr val="000000"/>
                </a:solidFill>
                <a:effectLst/>
                <a:uLnTx/>
                <a:uFillTx/>
                <a:ea typeface="+mn-ea"/>
                <a:cs typeface="+mn-cs"/>
              </a:rPr>
              <a:t>init</a:t>
            </a:r>
            <a:endParaRPr kumimoji="0" lang="en-US" sz="1800" b="1" i="0" u="none" strike="noStrike" kern="1200" cap="none" spc="0" normalizeH="0" baseline="0" noProof="0" dirty="0">
              <a:ln>
                <a:noFill/>
              </a:ln>
              <a:solidFill>
                <a:srgbClr val="000000"/>
              </a:solidFill>
              <a:effectLst/>
              <a:uLnTx/>
              <a:uFillTx/>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en-US" sz="1800" b="0" i="0" u="none" strike="noStrike" kern="1200" cap="none" spc="0" normalizeH="0" baseline="0" noProof="0" dirty="0">
                <a:ln>
                  <a:noFill/>
                </a:ln>
                <a:solidFill>
                  <a:srgbClr val="000000"/>
                </a:solidFill>
                <a:effectLst/>
                <a:uLnTx/>
                <a:uFillTx/>
                <a:ea typeface="+mn-ea"/>
                <a:cs typeface="+mn-cs"/>
              </a:rPr>
              <a:t>Install SAP Cloud SDK for node </a:t>
            </a:r>
            <a:r>
              <a:rPr kumimoji="0" lang="en-US" sz="1800" b="0" i="0" u="none" strike="noStrike" kern="1200" cap="none" spc="0" normalizeH="0" baseline="0" noProof="0" dirty="0" err="1">
                <a:ln>
                  <a:noFill/>
                </a:ln>
                <a:solidFill>
                  <a:srgbClr val="000000"/>
                </a:solidFill>
                <a:effectLst/>
                <a:uLnTx/>
                <a:uFillTx/>
                <a:ea typeface="+mn-ea"/>
                <a:cs typeface="+mn-cs"/>
              </a:rPr>
              <a:t>js</a:t>
            </a:r>
            <a:r>
              <a:rPr kumimoji="0" lang="en-US" sz="1800" b="0" i="0" u="none" strike="noStrike" kern="1200" cap="none" spc="0" normalizeH="0" baseline="0" noProof="0" dirty="0">
                <a:ln>
                  <a:noFill/>
                </a:ln>
                <a:solidFill>
                  <a:srgbClr val="000000"/>
                </a:solidFill>
                <a:effectLst/>
                <a:uLnTx/>
                <a:uFillTx/>
                <a:ea typeface="+mn-ea"/>
                <a:cs typeface="+mn-cs"/>
              </a:rPr>
              <a:t> @sap/cloud-sdk-core</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en-US" sz="1800" b="0" i="0" u="none" strike="noStrike" kern="1200" cap="none" spc="0" normalizeH="0" baseline="0" noProof="0" dirty="0">
                <a:ln>
                  <a:noFill/>
                </a:ln>
                <a:solidFill>
                  <a:srgbClr val="000000"/>
                </a:solidFill>
                <a:effectLst/>
                <a:uLnTx/>
                <a:uFillTx/>
                <a:ea typeface="+mn-ea"/>
                <a:cs typeface="+mn-cs"/>
              </a:rPr>
              <a:t>Install the SAP SDK sales order API Module @sap/cloud-sdk-vdm-sales-order-service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451A5"/>
                </a:solidFill>
                <a:effectLst/>
                <a:uLnTx/>
                <a:uFillTx/>
                <a:ea typeface="+mn-ea"/>
                <a:cs typeface="+mn-cs"/>
              </a:rPr>
              <a:t>-</a:t>
            </a:r>
            <a:r>
              <a:rPr kumimoji="0" lang="en-US" sz="1800" b="0" i="0" u="none" strike="noStrike" kern="1200" cap="none" spc="0" normalizeH="0" baseline="0" noProof="0" dirty="0">
                <a:ln>
                  <a:noFill/>
                </a:ln>
                <a:solidFill>
                  <a:srgbClr val="000000"/>
                </a:solidFill>
                <a:effectLst/>
                <a:uLnTx/>
                <a:uFillTx/>
                <a:ea typeface="+mn-ea"/>
                <a:cs typeface="+mn-cs"/>
              </a:rPr>
              <a:t> Create </a:t>
            </a:r>
            <a:r>
              <a:rPr kumimoji="0" lang="en-US" sz="1800" b="1" i="0" u="none" strike="noStrike" kern="1200" cap="none" spc="0" normalizeH="0" baseline="0" noProof="0" dirty="0">
                <a:ln>
                  <a:noFill/>
                </a:ln>
                <a:solidFill>
                  <a:srgbClr val="000000"/>
                </a:solidFill>
                <a:effectLst/>
                <a:uLnTx/>
                <a:uFillTx/>
                <a:ea typeface="+mn-ea"/>
                <a:cs typeface="+mn-cs"/>
              </a:rPr>
              <a:t>external</a:t>
            </a:r>
            <a:r>
              <a:rPr kumimoji="0" lang="en-US" sz="1800" b="0" i="0" u="none" strike="noStrike" kern="1200" cap="none" spc="0" normalizeH="0" baseline="0" noProof="0" dirty="0">
                <a:ln>
                  <a:noFill/>
                </a:ln>
                <a:solidFill>
                  <a:srgbClr val="000000"/>
                </a:solidFill>
                <a:effectLst/>
                <a:uLnTx/>
                <a:uFillTx/>
                <a:ea typeface="+mn-ea"/>
                <a:cs typeface="+mn-cs"/>
              </a:rPr>
              <a:t> folder inside the </a:t>
            </a:r>
            <a:r>
              <a:rPr kumimoji="0" lang="en-US" sz="1800" b="0" i="0" u="none" strike="noStrike" kern="1200" cap="none" spc="0" normalizeH="0" baseline="0" noProof="0" dirty="0" err="1">
                <a:ln>
                  <a:noFill/>
                </a:ln>
                <a:solidFill>
                  <a:srgbClr val="000000"/>
                </a:solidFill>
                <a:effectLst/>
                <a:uLnTx/>
                <a:uFillTx/>
                <a:ea typeface="+mn-ea"/>
                <a:cs typeface="+mn-cs"/>
              </a:rPr>
              <a:t>srv</a:t>
            </a:r>
            <a:r>
              <a:rPr kumimoji="0" lang="en-US" sz="1800" b="0" i="0" u="none" strike="noStrike" kern="1200" cap="none" spc="0" normalizeH="0" baseline="0" noProof="0" dirty="0">
                <a:ln>
                  <a:noFill/>
                </a:ln>
                <a:solidFill>
                  <a:srgbClr val="000000"/>
                </a:solidFill>
                <a:effectLst/>
                <a:uLnTx/>
                <a:uFillTx/>
                <a:ea typeface="+mn-ea"/>
                <a:cs typeface="+mn-cs"/>
              </a:rPr>
              <a:t> directory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451A5"/>
                </a:solidFill>
                <a:effectLst/>
                <a:uLnTx/>
                <a:uFillTx/>
                <a:ea typeface="+mn-ea"/>
                <a:cs typeface="+mn-cs"/>
              </a:rPr>
              <a:t>-</a:t>
            </a:r>
            <a:r>
              <a:rPr kumimoji="0" lang="en-US" sz="1800" b="0" i="0" u="none" strike="noStrike" kern="1200" cap="none" spc="0" normalizeH="0" baseline="0" noProof="0" dirty="0">
                <a:ln>
                  <a:noFill/>
                </a:ln>
                <a:solidFill>
                  <a:srgbClr val="000000"/>
                </a:solidFill>
                <a:effectLst/>
                <a:uLnTx/>
                <a:uFillTx/>
                <a:ea typeface="+mn-ea"/>
                <a:cs typeface="+mn-cs"/>
              </a:rPr>
              <a:t> Download Sales Order API </a:t>
            </a:r>
            <a:r>
              <a:rPr kumimoji="0" lang="en-US" sz="1800" b="0" i="0" u="none" strike="noStrike" kern="1200" cap="none" spc="0" normalizeH="0" baseline="0" noProof="0" dirty="0" err="1">
                <a:ln>
                  <a:noFill/>
                </a:ln>
                <a:solidFill>
                  <a:srgbClr val="000000"/>
                </a:solidFill>
                <a:effectLst/>
                <a:uLnTx/>
                <a:uFillTx/>
                <a:ea typeface="+mn-ea"/>
                <a:cs typeface="+mn-cs"/>
              </a:rPr>
              <a:t>edmx</a:t>
            </a:r>
            <a:r>
              <a:rPr kumimoji="0" lang="en-US" sz="1800" b="0" i="0" u="none" strike="noStrike" kern="1200" cap="none" spc="0" normalizeH="0" baseline="0" noProof="0" dirty="0">
                <a:ln>
                  <a:noFill/>
                </a:ln>
                <a:solidFill>
                  <a:srgbClr val="000000"/>
                </a:solidFill>
                <a:effectLst/>
                <a:uLnTx/>
                <a:uFillTx/>
                <a:ea typeface="+mn-ea"/>
                <a:cs typeface="+mn-cs"/>
              </a:rPr>
              <a:t> file from </a:t>
            </a:r>
            <a:r>
              <a:rPr kumimoji="0" lang="en-US" sz="1800" b="0" i="0" u="none" strike="noStrike" kern="1200" cap="none" spc="0" normalizeH="0" baseline="0" noProof="0" dirty="0" err="1">
                <a:ln>
                  <a:noFill/>
                </a:ln>
                <a:solidFill>
                  <a:srgbClr val="000000"/>
                </a:solidFill>
                <a:effectLst/>
                <a:uLnTx/>
                <a:uFillTx/>
                <a:ea typeface="+mn-ea"/>
                <a:cs typeface="+mn-cs"/>
                <a:hlinkClick r:id="rId2"/>
              </a:rPr>
              <a:t>api</a:t>
            </a:r>
            <a:r>
              <a:rPr kumimoji="0" lang="en-US" sz="1800" b="0" i="0" u="none" strike="noStrike" kern="1200" cap="none" spc="0" normalizeH="0" baseline="0" noProof="0" dirty="0">
                <a:ln>
                  <a:noFill/>
                </a:ln>
                <a:solidFill>
                  <a:srgbClr val="000000"/>
                </a:solidFill>
                <a:effectLst/>
                <a:uLnTx/>
                <a:uFillTx/>
                <a:ea typeface="+mn-ea"/>
                <a:cs typeface="+mn-cs"/>
                <a:hlinkClick r:id="rId2"/>
              </a:rPr>
              <a:t> hub</a:t>
            </a:r>
            <a:endParaRPr kumimoji="0" lang="en-US" sz="1800" b="0" i="0" u="none" strike="noStrike" kern="1200" cap="none" spc="0" normalizeH="0" baseline="0" noProof="0" dirty="0">
              <a:ln>
                <a:noFill/>
              </a:ln>
              <a:solidFill>
                <a:srgbClr val="000000"/>
              </a:solidFill>
              <a:effectLst/>
              <a:uLnTx/>
              <a:uFillTx/>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451A5"/>
                </a:solidFill>
                <a:effectLst/>
                <a:uLnTx/>
                <a:uFillTx/>
                <a:ea typeface="+mn-ea"/>
                <a:cs typeface="+mn-cs"/>
              </a:rPr>
              <a:t>-</a:t>
            </a:r>
            <a:r>
              <a:rPr kumimoji="0" lang="en-US" sz="1800" b="0" i="0" u="none" strike="noStrike" kern="1200" cap="none" spc="0" normalizeH="0" baseline="0" noProof="0" dirty="0">
                <a:ln>
                  <a:noFill/>
                </a:ln>
                <a:solidFill>
                  <a:srgbClr val="000000"/>
                </a:solidFill>
                <a:effectLst/>
                <a:uLnTx/>
                <a:uFillTx/>
                <a:ea typeface="+mn-ea"/>
                <a:cs typeface="+mn-cs"/>
              </a:rPr>
              <a:t> run </a:t>
            </a:r>
            <a:r>
              <a:rPr kumimoji="0" lang="en-US" sz="1800" b="1" i="0" u="none" strike="noStrike" kern="1200" cap="none" spc="0" normalizeH="0" baseline="0" noProof="0" dirty="0" err="1">
                <a:ln>
                  <a:noFill/>
                </a:ln>
                <a:solidFill>
                  <a:srgbClr val="000000"/>
                </a:solidFill>
                <a:effectLst/>
                <a:uLnTx/>
                <a:uFillTx/>
                <a:ea typeface="+mn-ea"/>
                <a:cs typeface="+mn-cs"/>
              </a:rPr>
              <a:t>cds</a:t>
            </a:r>
            <a:r>
              <a:rPr kumimoji="0" lang="en-US" sz="1800" b="1" i="0" u="none" strike="noStrike" kern="1200" cap="none" spc="0" normalizeH="0" baseline="0" noProof="0" dirty="0">
                <a:ln>
                  <a:noFill/>
                </a:ln>
                <a:solidFill>
                  <a:srgbClr val="000000"/>
                </a:solidFill>
                <a:effectLst/>
                <a:uLnTx/>
                <a:uFillTx/>
                <a:ea typeface="+mn-ea"/>
                <a:cs typeface="+mn-cs"/>
              </a:rPr>
              <a:t> watch </a:t>
            </a:r>
            <a:r>
              <a:rPr kumimoji="0" lang="en-US" sz="1800" b="0" i="0" u="none" strike="noStrike" kern="1200" cap="none" spc="0" normalizeH="0" baseline="0" noProof="0" dirty="0">
                <a:ln>
                  <a:noFill/>
                </a:ln>
                <a:solidFill>
                  <a:srgbClr val="000000"/>
                </a:solidFill>
                <a:effectLst/>
                <a:uLnTx/>
                <a:uFillTx/>
                <a:ea typeface="+mn-ea"/>
                <a:cs typeface="+mn-cs"/>
              </a:rPr>
              <a:t>on project and drop </a:t>
            </a:r>
            <a:r>
              <a:rPr kumimoji="0" lang="en-US" sz="1800" b="0" i="0" u="none" strike="noStrike" kern="1200" cap="none" spc="0" normalizeH="0" baseline="0" noProof="0" dirty="0" err="1">
                <a:ln>
                  <a:noFill/>
                </a:ln>
                <a:solidFill>
                  <a:srgbClr val="000000"/>
                </a:solidFill>
                <a:effectLst/>
                <a:uLnTx/>
                <a:uFillTx/>
                <a:ea typeface="+mn-ea"/>
                <a:cs typeface="+mn-cs"/>
              </a:rPr>
              <a:t>edmx</a:t>
            </a:r>
            <a:r>
              <a:rPr kumimoji="0" lang="en-US" sz="1800" b="0" i="0" u="none" strike="noStrike" kern="1200" cap="none" spc="0" normalizeH="0" baseline="0" noProof="0" dirty="0">
                <a:ln>
                  <a:noFill/>
                </a:ln>
                <a:solidFill>
                  <a:srgbClr val="000000"/>
                </a:solidFill>
                <a:effectLst/>
                <a:uLnTx/>
                <a:uFillTx/>
                <a:ea typeface="+mn-ea"/>
                <a:cs typeface="+mn-cs"/>
              </a:rPr>
              <a:t> inside folder, </a:t>
            </a:r>
            <a:r>
              <a:rPr kumimoji="0" lang="en-US" sz="1800" b="0" i="0" u="none" strike="noStrike" kern="1200" cap="none" spc="0" normalizeH="0" baseline="0" noProof="0" dirty="0" err="1">
                <a:ln>
                  <a:noFill/>
                </a:ln>
                <a:solidFill>
                  <a:srgbClr val="000000"/>
                </a:solidFill>
                <a:effectLst/>
                <a:uLnTx/>
                <a:uFillTx/>
                <a:ea typeface="+mn-ea"/>
                <a:cs typeface="+mn-cs"/>
              </a:rPr>
              <a:t>csn</a:t>
            </a:r>
            <a:r>
              <a:rPr kumimoji="0" lang="en-US" sz="1800" b="0" i="0" u="none" strike="noStrike" kern="1200" cap="none" spc="0" normalizeH="0" baseline="0" noProof="0" dirty="0">
                <a:ln>
                  <a:noFill/>
                </a:ln>
                <a:solidFill>
                  <a:srgbClr val="000000"/>
                </a:solidFill>
                <a:effectLst/>
                <a:uLnTx/>
                <a:uFillTx/>
                <a:ea typeface="+mn-ea"/>
                <a:cs typeface="+mn-cs"/>
              </a:rPr>
              <a:t> gets created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451A5"/>
                </a:solidFill>
                <a:effectLst/>
                <a:uLnTx/>
                <a:uFillTx/>
                <a:ea typeface="+mn-ea"/>
                <a:cs typeface="+mn-cs"/>
              </a:rPr>
              <a:t>-</a:t>
            </a:r>
            <a:r>
              <a:rPr kumimoji="0" lang="en-US" sz="1800" b="0" i="0" u="none" strike="noStrike" kern="1200" cap="none" spc="0" normalizeH="0" baseline="0" noProof="0" dirty="0">
                <a:ln>
                  <a:noFill/>
                </a:ln>
                <a:solidFill>
                  <a:srgbClr val="000000"/>
                </a:solidFill>
                <a:effectLst/>
                <a:uLnTx/>
                <a:uFillTx/>
                <a:ea typeface="+mn-ea"/>
                <a:cs typeface="+mn-cs"/>
              </a:rPr>
              <a:t> create </a:t>
            </a:r>
            <a:r>
              <a:rPr kumimoji="0" lang="en-US" sz="1800" b="1" i="0" u="none" strike="noStrike" kern="1200" cap="none" spc="0" normalizeH="0" baseline="0" noProof="0" dirty="0">
                <a:ln>
                  <a:noFill/>
                </a:ln>
                <a:solidFill>
                  <a:srgbClr val="000000"/>
                </a:solidFill>
                <a:effectLst/>
                <a:uLnTx/>
                <a:uFillTx/>
                <a:ea typeface="+mn-ea"/>
                <a:cs typeface="+mn-cs"/>
              </a:rPr>
              <a:t>data-</a:t>
            </a:r>
            <a:r>
              <a:rPr kumimoji="0" lang="en-US" sz="1800" b="1" i="0" u="none" strike="noStrike" kern="1200" cap="none" spc="0" normalizeH="0" baseline="0" noProof="0" dirty="0" err="1">
                <a:ln>
                  <a:noFill/>
                </a:ln>
                <a:solidFill>
                  <a:srgbClr val="000000"/>
                </a:solidFill>
                <a:effectLst/>
                <a:uLnTx/>
                <a:uFillTx/>
                <a:ea typeface="+mn-ea"/>
                <a:cs typeface="+mn-cs"/>
              </a:rPr>
              <a:t>model.cds</a:t>
            </a:r>
            <a:r>
              <a:rPr kumimoji="0" lang="en-US" sz="1800" b="1" i="0" u="none" strike="noStrike" kern="1200" cap="none" spc="0" normalizeH="0" baseline="0" noProof="0" dirty="0">
                <a:ln>
                  <a:noFill/>
                </a:ln>
                <a:solidFill>
                  <a:srgbClr val="000000"/>
                </a:solidFill>
                <a:effectLst/>
                <a:uLnTx/>
                <a:uFillTx/>
                <a:ea typeface="+mn-ea"/>
                <a:cs typeface="+mn-cs"/>
              </a:rPr>
              <a:t> </a:t>
            </a:r>
            <a:r>
              <a:rPr kumimoji="0" lang="en-US" sz="1800" b="0" i="0" u="none" strike="noStrike" kern="1200" cap="none" spc="0" normalizeH="0" baseline="0" noProof="0" dirty="0">
                <a:ln>
                  <a:noFill/>
                </a:ln>
                <a:solidFill>
                  <a:srgbClr val="000000"/>
                </a:solidFill>
                <a:effectLst/>
                <a:uLnTx/>
                <a:uFillTx/>
                <a:ea typeface="+mn-ea"/>
                <a:cs typeface="+mn-cs"/>
              </a:rPr>
              <a:t>which has abstract entity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451A5"/>
                </a:solidFill>
                <a:effectLst/>
                <a:uLnTx/>
                <a:uFillTx/>
                <a:ea typeface="+mn-ea"/>
                <a:cs typeface="+mn-cs"/>
              </a:rPr>
              <a:t>-</a:t>
            </a:r>
            <a:r>
              <a:rPr kumimoji="0" lang="en-US" sz="1800" b="0" i="0" u="none" strike="noStrike" kern="1200" cap="none" spc="0" normalizeH="0" baseline="0" noProof="0" dirty="0">
                <a:ln>
                  <a:noFill/>
                </a:ln>
                <a:solidFill>
                  <a:srgbClr val="000000"/>
                </a:solidFill>
                <a:effectLst/>
                <a:uLnTx/>
                <a:uFillTx/>
                <a:ea typeface="+mn-ea"/>
                <a:cs typeface="+mn-cs"/>
              </a:rPr>
              <a:t> create </a:t>
            </a:r>
            <a:r>
              <a:rPr kumimoji="0" lang="en-US" sz="1800" b="1" i="0" u="none" strike="noStrike" kern="1200" cap="none" spc="0" normalizeH="0" baseline="0" noProof="0" dirty="0">
                <a:ln>
                  <a:noFill/>
                </a:ln>
                <a:solidFill>
                  <a:srgbClr val="000000"/>
                </a:solidFill>
                <a:effectLst/>
                <a:uLnTx/>
                <a:uFillTx/>
                <a:ea typeface="+mn-ea"/>
                <a:cs typeface="+mn-cs"/>
              </a:rPr>
              <a:t>catalog-</a:t>
            </a:r>
            <a:r>
              <a:rPr kumimoji="0" lang="en-US" sz="1800" b="1" i="0" u="none" strike="noStrike" kern="1200" cap="none" spc="0" normalizeH="0" baseline="0" noProof="0" dirty="0" err="1">
                <a:ln>
                  <a:noFill/>
                </a:ln>
                <a:solidFill>
                  <a:srgbClr val="000000"/>
                </a:solidFill>
                <a:effectLst/>
                <a:uLnTx/>
                <a:uFillTx/>
                <a:ea typeface="+mn-ea"/>
                <a:cs typeface="+mn-cs"/>
              </a:rPr>
              <a:t>service.cds</a:t>
            </a:r>
            <a:r>
              <a:rPr kumimoji="0" lang="en-US" sz="1800" b="1" i="0" u="none" strike="noStrike" kern="1200" cap="none" spc="0" normalizeH="0" baseline="0" noProof="0" dirty="0">
                <a:ln>
                  <a:noFill/>
                </a:ln>
                <a:solidFill>
                  <a:srgbClr val="000000"/>
                </a:solidFill>
                <a:effectLst/>
                <a:uLnTx/>
                <a:uFillTx/>
                <a:ea typeface="+mn-ea"/>
                <a:cs typeface="+mn-cs"/>
              </a:rPr>
              <a:t> </a:t>
            </a:r>
            <a:r>
              <a:rPr kumimoji="0" lang="en-US" sz="1800" b="0" i="0" u="none" strike="noStrike" kern="1200" cap="none" spc="0" normalizeH="0" baseline="0" noProof="0" dirty="0">
                <a:ln>
                  <a:noFill/>
                </a:ln>
                <a:solidFill>
                  <a:srgbClr val="000000"/>
                </a:solidFill>
                <a:effectLst/>
                <a:uLnTx/>
                <a:uFillTx/>
                <a:ea typeface="+mn-ea"/>
                <a:cs typeface="+mn-cs"/>
              </a:rPr>
              <a:t>exposing the service from abstract entity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451A5"/>
                </a:solidFill>
                <a:effectLst/>
                <a:uLnTx/>
                <a:uFillTx/>
                <a:ea typeface="+mn-ea"/>
                <a:cs typeface="+mn-cs"/>
              </a:rPr>
              <a:t>-</a:t>
            </a:r>
            <a:r>
              <a:rPr kumimoji="0" lang="en-US" sz="1800" b="0" i="0" u="none" strike="noStrike" kern="1200" cap="none" spc="0" normalizeH="0" baseline="0" noProof="0" dirty="0">
                <a:ln>
                  <a:noFill/>
                </a:ln>
                <a:solidFill>
                  <a:srgbClr val="000000"/>
                </a:solidFill>
                <a:effectLst/>
                <a:uLnTx/>
                <a:uFillTx/>
                <a:ea typeface="+mn-ea"/>
                <a:cs typeface="+mn-cs"/>
              </a:rPr>
              <a:t> create </a:t>
            </a:r>
            <a:r>
              <a:rPr kumimoji="0" lang="en-US" sz="1800" b="1" i="0" u="none" strike="noStrike" kern="1200" cap="none" spc="0" normalizeH="0" baseline="0" noProof="0" dirty="0">
                <a:ln>
                  <a:noFill/>
                </a:ln>
                <a:solidFill>
                  <a:srgbClr val="000000"/>
                </a:solidFill>
                <a:effectLst/>
                <a:uLnTx/>
                <a:uFillTx/>
                <a:ea typeface="+mn-ea"/>
                <a:cs typeface="+mn-cs"/>
              </a:rPr>
              <a:t>catalog-service.js </a:t>
            </a:r>
            <a:r>
              <a:rPr kumimoji="0" lang="en-US" sz="1800" b="0" i="0" u="none" strike="noStrike" kern="1200" cap="none" spc="0" normalizeH="0" baseline="0" noProof="0" dirty="0">
                <a:ln>
                  <a:noFill/>
                </a:ln>
                <a:solidFill>
                  <a:srgbClr val="000000"/>
                </a:solidFill>
                <a:effectLst/>
                <a:uLnTx/>
                <a:uFillTx/>
                <a:ea typeface="+mn-ea"/>
                <a:cs typeface="+mn-cs"/>
              </a:rPr>
              <a:t>to write hook method for read data from Sales orders in S/4HANA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451A5"/>
                </a:solidFill>
                <a:effectLst/>
                <a:uLnTx/>
                <a:uFillTx/>
                <a:ea typeface="+mn-ea"/>
                <a:cs typeface="+mn-cs"/>
              </a:rPr>
              <a:t>-</a:t>
            </a:r>
            <a:r>
              <a:rPr kumimoji="0" lang="en-US" sz="1800" b="0" i="0" u="none" strike="noStrike" kern="1200" cap="none" spc="0" normalizeH="0" baseline="0" noProof="0" dirty="0">
                <a:ln>
                  <a:noFill/>
                </a:ln>
                <a:solidFill>
                  <a:srgbClr val="000000"/>
                </a:solidFill>
                <a:effectLst/>
                <a:uLnTx/>
                <a:uFillTx/>
                <a:ea typeface="+mn-ea"/>
                <a:cs typeface="+mn-cs"/>
              </a:rPr>
              <a:t> Expose the data out of CDS in JSON format by mapping to Entity of CDS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ea typeface="+mn-ea"/>
                <a:cs typeface="+mn-cs"/>
              </a:rPr>
              <a:t>Source Code Library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ea typeface="+mn-ea"/>
                <a:cs typeface="+mn-cs"/>
                <a:hlinkClick r:id="rId3"/>
              </a:rPr>
              <a:t>https://github.com/soyuztechnologies/s4extapp</a:t>
            </a:r>
            <a:endParaRPr kumimoji="0" lang="en-US" sz="1800" b="0" i="0" u="none" strike="noStrike" kern="1200" cap="none" spc="0" normalizeH="0" baseline="0" noProof="0" dirty="0">
              <a:ln>
                <a:noFill/>
              </a:ln>
              <a:solidFill>
                <a:srgbClr val="000000"/>
              </a:solidFill>
              <a:effectLst/>
              <a:uLnTx/>
              <a:uFillTx/>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n-US" sz="1800" b="0" i="0" u="none" strike="noStrike" kern="1200" cap="none" spc="0" normalizeH="0" baseline="0" noProof="0" dirty="0">
                <a:ln>
                  <a:noFill/>
                </a:ln>
                <a:solidFill>
                  <a:srgbClr val="000000"/>
                </a:solidFill>
                <a:effectLst/>
                <a:uLnTx/>
                <a:uFillTx/>
                <a:ea typeface="+mn-ea"/>
                <a:cs typeface="+mn-cs"/>
              </a:rPr>
            </a:br>
            <a:endParaRPr kumimoji="0" lang="en-US" sz="1800" b="0" i="0" u="none" strike="noStrike" kern="1200" cap="none" spc="0" normalizeH="0" baseline="0" noProof="0" dirty="0">
              <a:ln>
                <a:noFill/>
              </a:ln>
              <a:solidFill>
                <a:srgbClr val="000000"/>
              </a:solidFill>
              <a:effectLst/>
              <a:uLnTx/>
              <a:uFillTx/>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ea"/>
              <a:cs typeface="+mn-cs"/>
            </a:endParaRPr>
          </a:p>
        </p:txBody>
      </p:sp>
      <p:sp>
        <p:nvSpPr>
          <p:cNvPr id="4" name="Title 3">
            <a:extLst>
              <a:ext uri="{FF2B5EF4-FFF2-40B4-BE49-F238E27FC236}">
                <a16:creationId xmlns:a16="http://schemas.microsoft.com/office/drawing/2014/main" id="{B71C9ED4-BDEB-4E78-9250-96EE1DDE6323}"/>
              </a:ext>
            </a:extLst>
          </p:cNvPr>
          <p:cNvSpPr>
            <a:spLocks noGrp="1"/>
          </p:cNvSpPr>
          <p:nvPr>
            <p:ph type="title"/>
          </p:nvPr>
        </p:nvSpPr>
        <p:spPr/>
        <p:txBody>
          <a:bodyPr>
            <a:normAutofit/>
          </a:bodyPr>
          <a:lstStyle/>
          <a:p>
            <a:r>
              <a:rPr lang="en-IN" dirty="0"/>
              <a:t>HANDS-ON CONTINUE..</a:t>
            </a:r>
          </a:p>
        </p:txBody>
      </p:sp>
    </p:spTree>
    <p:extLst>
      <p:ext uri="{BB962C8B-B14F-4D97-AF65-F5344CB8AC3E}">
        <p14:creationId xmlns:p14="http://schemas.microsoft.com/office/powerpoint/2010/main" val="2189206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solidFill>
                  <a:srgbClr val="FF0000"/>
                </a:solidFill>
              </a:rPr>
              <a:t>Summarize</a:t>
            </a:r>
          </a:p>
        </p:txBody>
      </p:sp>
      <p:pic>
        <p:nvPicPr>
          <p:cNvPr id="3" name="Picture 2">
            <a:extLst>
              <a:ext uri="{FF2B5EF4-FFF2-40B4-BE49-F238E27FC236}">
                <a16:creationId xmlns:a16="http://schemas.microsoft.com/office/drawing/2014/main" id="{C22BC072-3193-7B45-9313-D2D8113896B4}"/>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 y="0"/>
            <a:ext cx="12185769" cy="6858000"/>
          </a:xfrm>
          <a:prstGeom prst="rect">
            <a:avLst/>
          </a:prstGeom>
        </p:spPr>
      </p:pic>
      <p:grpSp>
        <p:nvGrpSpPr>
          <p:cNvPr id="6" name="Group 5">
            <a:extLst>
              <a:ext uri="{FF2B5EF4-FFF2-40B4-BE49-F238E27FC236}">
                <a16:creationId xmlns:a16="http://schemas.microsoft.com/office/drawing/2014/main" id="{5E875157-6B39-B543-A194-BC430774B186}"/>
              </a:ext>
            </a:extLst>
          </p:cNvPr>
          <p:cNvGrpSpPr/>
          <p:nvPr/>
        </p:nvGrpSpPr>
        <p:grpSpPr>
          <a:xfrm>
            <a:off x="-1" y="0"/>
            <a:ext cx="12192001" cy="6858000"/>
            <a:chOff x="-1" y="0"/>
            <a:chExt cx="12192001" cy="6858000"/>
          </a:xfrm>
        </p:grpSpPr>
        <p:sp>
          <p:nvSpPr>
            <p:cNvPr id="4" name="Rounded Rectangle 3">
              <a:extLst>
                <a:ext uri="{FF2B5EF4-FFF2-40B4-BE49-F238E27FC236}">
                  <a16:creationId xmlns:a16="http://schemas.microsoft.com/office/drawing/2014/main" id="{2FF912B5-CB91-984A-A326-06D0A1B895C3}"/>
                </a:ext>
              </a:extLst>
            </p:cNvPr>
            <p:cNvSpPr/>
            <p:nvPr/>
          </p:nvSpPr>
          <p:spPr>
            <a:xfrm>
              <a:off x="-1" y="0"/>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5" name="Rectangle 4">
              <a:extLst>
                <a:ext uri="{FF2B5EF4-FFF2-40B4-BE49-F238E27FC236}">
                  <a16:creationId xmlns:a16="http://schemas.microsoft.com/office/drawing/2014/main" id="{FD415253-65BB-C843-B5D8-DB41A0DCD078}"/>
                </a:ext>
              </a:extLst>
            </p:cNvPr>
            <p:cNvSpPr/>
            <p:nvPr/>
          </p:nvSpPr>
          <p:spPr>
            <a:xfrm>
              <a:off x="4371945" y="2784901"/>
              <a:ext cx="6272871"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LET’S SUMMARISE!</a:t>
              </a:r>
              <a:endParaRPr kumimoji="0" lang="en-US" sz="4800" b="0" i="0" u="none" strike="noStrike" kern="1200" cap="none" spc="100" normalizeH="0" baseline="0" noProof="0" dirty="0">
                <a:ln>
                  <a:noFill/>
                </a:ln>
                <a:solidFill>
                  <a:srgbClr val="000000"/>
                </a:solidFill>
                <a:effectLst/>
                <a:uLnTx/>
                <a:uFillTx/>
                <a:latin typeface="Arial" panose="020B0604020202020204"/>
                <a:ea typeface="+mn-ea"/>
                <a:cs typeface="+mn-cs"/>
              </a:endParaRPr>
            </a:p>
          </p:txBody>
        </p:sp>
      </p:grpSp>
      <p:pic>
        <p:nvPicPr>
          <p:cNvPr id="7" name="Picture 6">
            <a:extLst>
              <a:ext uri="{FF2B5EF4-FFF2-40B4-BE49-F238E27FC236}">
                <a16:creationId xmlns:a16="http://schemas.microsoft.com/office/drawing/2014/main" id="{FDE30ACD-84F2-6346-AC1B-26F65DEA85D4}"/>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48529" y="2213113"/>
            <a:ext cx="2423541" cy="2423541"/>
          </a:xfrm>
          <a:prstGeom prst="rect">
            <a:avLst/>
          </a:prstGeom>
        </p:spPr>
      </p:pic>
    </p:spTree>
    <p:extLst>
      <p:ext uri="{BB962C8B-B14F-4D97-AF65-F5344CB8AC3E}">
        <p14:creationId xmlns:p14="http://schemas.microsoft.com/office/powerpoint/2010/main" val="15853896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solidFill>
                  <a:srgbClr val="FF0000"/>
                </a:solidFill>
              </a:rPr>
              <a:t>Summarize</a:t>
            </a:r>
          </a:p>
        </p:txBody>
      </p:sp>
      <p:pic>
        <p:nvPicPr>
          <p:cNvPr id="3" name="Picture 2">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grpSp>
        <p:nvGrpSpPr>
          <p:cNvPr id="6" name="Group 5">
            <a:extLst>
              <a:ext uri="{FF2B5EF4-FFF2-40B4-BE49-F238E27FC236}">
                <a16:creationId xmlns:a16="http://schemas.microsoft.com/office/drawing/2014/main" id="{5E875157-6B39-B543-A194-BC430774B186}"/>
              </a:ext>
            </a:extLst>
          </p:cNvPr>
          <p:cNvGrpSpPr/>
          <p:nvPr/>
        </p:nvGrpSpPr>
        <p:grpSpPr>
          <a:xfrm>
            <a:off x="-1" y="0"/>
            <a:ext cx="12192001" cy="6858000"/>
            <a:chOff x="-1" y="0"/>
            <a:chExt cx="12192001" cy="6858000"/>
          </a:xfrm>
        </p:grpSpPr>
        <p:sp>
          <p:nvSpPr>
            <p:cNvPr id="4" name="Rounded Rectangle 3">
              <a:extLst>
                <a:ext uri="{FF2B5EF4-FFF2-40B4-BE49-F238E27FC236}">
                  <a16:creationId xmlns:a16="http://schemas.microsoft.com/office/drawing/2014/main" id="{2FF912B5-CB91-984A-A326-06D0A1B895C3}"/>
                </a:ext>
              </a:extLst>
            </p:cNvPr>
            <p:cNvSpPr/>
            <p:nvPr/>
          </p:nvSpPr>
          <p:spPr>
            <a:xfrm>
              <a:off x="-1" y="0"/>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5" name="Rectangle 4">
              <a:extLst>
                <a:ext uri="{FF2B5EF4-FFF2-40B4-BE49-F238E27FC236}">
                  <a16:creationId xmlns:a16="http://schemas.microsoft.com/office/drawing/2014/main" id="{FD415253-65BB-C843-B5D8-DB41A0DCD078}"/>
                </a:ext>
              </a:extLst>
            </p:cNvPr>
            <p:cNvSpPr/>
            <p:nvPr/>
          </p:nvSpPr>
          <p:spPr>
            <a:xfrm>
              <a:off x="4060025" y="2784901"/>
              <a:ext cx="4071949"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5</a:t>
              </a:r>
            </a:p>
          </p:txBody>
        </p:sp>
      </p:grpSp>
    </p:spTree>
    <p:extLst>
      <p:ext uri="{BB962C8B-B14F-4D97-AF65-F5344CB8AC3E}">
        <p14:creationId xmlns:p14="http://schemas.microsoft.com/office/powerpoint/2010/main" val="702584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A12D92B-A1C9-2E43-B2E0-D2372874A5EC}"/>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0" y="0"/>
            <a:ext cx="12204433" cy="5905041"/>
          </a:xfrm>
          <a:prstGeom prst="rect">
            <a:avLst/>
          </a:prstGeom>
        </p:spPr>
      </p:pic>
      <p:sp>
        <p:nvSpPr>
          <p:cNvPr id="7" name="Rectangle 6">
            <a:extLst>
              <a:ext uri="{FF2B5EF4-FFF2-40B4-BE49-F238E27FC236}">
                <a16:creationId xmlns:a16="http://schemas.microsoft.com/office/drawing/2014/main" id="{72DDC328-8F26-9947-9E08-55EB1F49FEB9}"/>
              </a:ext>
            </a:extLst>
          </p:cNvPr>
          <p:cNvSpPr/>
          <p:nvPr/>
        </p:nvSpPr>
        <p:spPr>
          <a:xfrm>
            <a:off x="0" y="5905041"/>
            <a:ext cx="12204433" cy="952959"/>
          </a:xfrm>
          <a:prstGeom prst="rect">
            <a:avLst/>
          </a:prstGeom>
          <a:solidFill>
            <a:srgbClr val="0D9F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36589772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pic>
        <p:nvPicPr>
          <p:cNvPr id="50" name="Picture 49">
            <a:extLst>
              <a:ext uri="{FF2B5EF4-FFF2-40B4-BE49-F238E27FC236}">
                <a16:creationId xmlns:a16="http://schemas.microsoft.com/office/drawing/2014/main" id="{D58EDEF4-AAC8-2A46-8778-425BDF1A4EE4}"/>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474408" y="450661"/>
            <a:ext cx="2446952" cy="2169753"/>
          </a:xfrm>
          <a:prstGeom prst="rect">
            <a:avLst/>
          </a:prstGeom>
        </p:spPr>
      </p:pic>
      <p:sp>
        <p:nvSpPr>
          <p:cNvPr id="35" name="Rectangle 34">
            <a:extLst>
              <a:ext uri="{FF2B5EF4-FFF2-40B4-BE49-F238E27FC236}">
                <a16:creationId xmlns:a16="http://schemas.microsoft.com/office/drawing/2014/main" id="{F6FFC3F4-1A5C-6446-9CE3-98CE002CFF5F}"/>
              </a:ext>
            </a:extLst>
          </p:cNvPr>
          <p:cNvSpPr/>
          <p:nvPr/>
        </p:nvSpPr>
        <p:spPr>
          <a:xfrm>
            <a:off x="350660" y="5992677"/>
            <a:ext cx="2788800"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https://imarticus.org/</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13877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 </a:t>
            </a:r>
            <a:r>
              <a:rPr kumimoji="0" lang="en-US" sz="2800" b="1" i="0" u="none" strike="noStrike" kern="1200" cap="none" spc="0" normalizeH="0" baseline="0" noProof="0" dirty="0">
                <a:ln>
                  <a:noFill/>
                </a:ln>
                <a:solidFill>
                  <a:srgbClr val="2AC6D1">
                    <a:lumMod val="40000"/>
                    <a:lumOff val="60000"/>
                  </a:srgbClr>
                </a:solidFill>
                <a:effectLst/>
                <a:uLnTx/>
                <a:uFillTx/>
                <a:latin typeface="Arial" panose="020B0604020202020204" pitchFamily="34" charset="0"/>
                <a:ea typeface="+mn-ea"/>
                <a:cs typeface="Arial" panose="020B0604020202020204" pitchFamily="34" charset="0"/>
              </a:rPr>
              <a:t>#</a:t>
            </a:r>
            <a:r>
              <a:rPr kumimoji="0" lang="en-US" sz="2800" b="1" i="0" u="none" strike="noStrike" kern="1200" cap="none" spc="0" normalizeH="0" baseline="0" noProof="0" dirty="0" err="1">
                <a:ln>
                  <a:noFill/>
                </a:ln>
                <a:solidFill>
                  <a:srgbClr val="2AC6D1">
                    <a:lumMod val="40000"/>
                    <a:lumOff val="60000"/>
                  </a:srgbClr>
                </a:solidFill>
                <a:effectLst/>
                <a:uLnTx/>
                <a:uFillTx/>
                <a:latin typeface="Arial" panose="020B0604020202020204" pitchFamily="34" charset="0"/>
                <a:ea typeface="+mn-ea"/>
                <a:cs typeface="Arial" panose="020B0604020202020204" pitchFamily="34" charset="0"/>
              </a:rPr>
              <a:t>FutureReady</a:t>
            </a:r>
            <a:r>
              <a:rPr kumimoji="0" lang="en-US" sz="2800" b="1" i="0" u="none" strike="noStrike" kern="1200" cap="none" spc="0" normalizeH="0" baseline="0" noProof="0" dirty="0">
                <a:ln>
                  <a:noFill/>
                </a:ln>
                <a:solidFill>
                  <a:srgbClr val="2AC6D1">
                    <a:lumMod val="40000"/>
                    <a:lumOff val="60000"/>
                  </a:srgbClr>
                </a:solidFill>
                <a:effectLst/>
                <a:uLnTx/>
                <a:uFillTx/>
                <a:latin typeface="Arial" panose="020B0604020202020204" pitchFamily="34" charset="0"/>
                <a:ea typeface="+mn-ea"/>
                <a:cs typeface="Arial" panose="020B0604020202020204" pitchFamily="34" charset="0"/>
              </a:rPr>
              <a: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7"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8"/>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9"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Tree>
    <p:extLst>
      <p:ext uri="{BB962C8B-B14F-4D97-AF65-F5344CB8AC3E}">
        <p14:creationId xmlns:p14="http://schemas.microsoft.com/office/powerpoint/2010/main" val="31265723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TextBox 49">
            <a:extLst>
              <a:ext uri="{FF2B5EF4-FFF2-40B4-BE49-F238E27FC236}">
                <a16:creationId xmlns:a16="http://schemas.microsoft.com/office/drawing/2014/main" id="{B945CD40-9ABD-7441-A0F8-C5ACA34BB34C}"/>
              </a:ext>
            </a:extLst>
          </p:cNvPr>
          <p:cNvSpPr txBox="1"/>
          <p:nvPr/>
        </p:nvSpPr>
        <p:spPr>
          <a:xfrm>
            <a:off x="714519" y="528451"/>
            <a:ext cx="4508571" cy="553998"/>
          </a:xfrm>
          <a:prstGeom prst="rect">
            <a:avLst/>
          </a:prstGeom>
        </p:spPr>
        <p:txBody>
          <a:bodyPr vert="horz" lIns="91440" tIns="45720" rIns="91440" bIns="45720" rtlCol="0" anchor="ctr">
            <a:normAutofit/>
          </a:bodyPr>
          <a:lstStyle>
            <a:defPPr>
              <a:defRPr lang="en-US"/>
            </a:defPPr>
            <a:lvl1pPr defTabSz="914172">
              <a:lnSpc>
                <a:spcPct val="90000"/>
              </a:lnSpc>
              <a:spcBef>
                <a:spcPct val="0"/>
              </a:spcBef>
              <a:buNone/>
              <a:defRPr sz="2200" b="1">
                <a:solidFill>
                  <a:schemeClr val="tx2">
                    <a:lumMod val="75000"/>
                  </a:schemeClr>
                </a:solidFill>
                <a:latin typeface="Arial" panose="020B0604020202020204" pitchFamily="34" charset="0"/>
                <a:ea typeface="Open Sans" panose="020B0606030504020204" pitchFamily="34" charset="0"/>
                <a:cs typeface="Arial" panose="020B0604020202020204" pitchFamily="34" charset="0"/>
              </a:defRPr>
            </a:lvl1pPr>
          </a:lstStyle>
          <a:p>
            <a:r>
              <a:rPr lang="en-US" dirty="0"/>
              <a:t>LEARNING OBJECTIVES</a:t>
            </a:r>
          </a:p>
        </p:txBody>
      </p:sp>
      <p:sp>
        <p:nvSpPr>
          <p:cNvPr id="52" name="Rectangle 4">
            <a:extLst>
              <a:ext uri="{FF2B5EF4-FFF2-40B4-BE49-F238E27FC236}">
                <a16:creationId xmlns:a16="http://schemas.microsoft.com/office/drawing/2014/main" id="{1166CAA3-2442-394A-86E8-999EFA59E499}"/>
              </a:ext>
            </a:extLst>
          </p:cNvPr>
          <p:cNvSpPr/>
          <p:nvPr/>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4">
            <a:extLst>
              <a:ext uri="{FF2B5EF4-FFF2-40B4-BE49-F238E27FC236}">
                <a16:creationId xmlns:a16="http://schemas.microsoft.com/office/drawing/2014/main" id="{F22B80F5-F023-F447-9455-D313B6CF2306}"/>
              </a:ext>
            </a:extLst>
          </p:cNvPr>
          <p:cNvSpPr/>
          <p:nvPr/>
        </p:nvSpPr>
        <p:spPr>
          <a:xfrm>
            <a:off x="7541449" y="4862147"/>
            <a:ext cx="4648964" cy="1237402"/>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81402" h="3987559">
                <a:moveTo>
                  <a:pt x="1229711" y="0"/>
                </a:moveTo>
                <a:lnTo>
                  <a:pt x="14981402" y="0"/>
                </a:lnTo>
                <a:lnTo>
                  <a:pt x="14981402" y="3987559"/>
                </a:lnTo>
                <a:lnTo>
                  <a:pt x="0" y="3987559"/>
                </a:lnTo>
                <a:lnTo>
                  <a:pt x="1229711"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5" name="TextBox 24">
            <a:extLst>
              <a:ext uri="{FF2B5EF4-FFF2-40B4-BE49-F238E27FC236}">
                <a16:creationId xmlns:a16="http://schemas.microsoft.com/office/drawing/2014/main" id="{3AE68B2C-5B3F-6E4E-BA63-D6A1223C430D}"/>
              </a:ext>
            </a:extLst>
          </p:cNvPr>
          <p:cNvSpPr txBox="1"/>
          <p:nvPr/>
        </p:nvSpPr>
        <p:spPr>
          <a:xfrm>
            <a:off x="714519" y="1478375"/>
            <a:ext cx="5342847" cy="1600438"/>
          </a:xfrm>
          <a:prstGeom prst="rect">
            <a:avLst/>
          </a:prstGeom>
          <a:noFill/>
        </p:spPr>
        <p:txBody>
          <a:bodyPr wrap="square" rtlCol="0">
            <a:spAutoFit/>
          </a:bodyPr>
          <a:lstStyle/>
          <a:p>
            <a:pPr marL="340518" indent="-285750" defTabSz="914217" fontAlgn="base">
              <a:spcBef>
                <a:spcPct val="0"/>
              </a:spcBef>
              <a:spcAft>
                <a:spcPct val="0"/>
              </a:spcAft>
              <a:buFont typeface="Arial" panose="020B0604020202020204" pitchFamily="34" charset="0"/>
              <a:buChar char="•"/>
              <a:defRPr/>
            </a:pPr>
            <a:r>
              <a:rPr lang="en-US" sz="1400" dirty="0">
                <a:solidFill>
                  <a:srgbClr val="000000">
                    <a:lumMod val="50000"/>
                  </a:srgbClr>
                </a:solidFill>
                <a:latin typeface="Arial" panose="020B0604020202020204" pitchFamily="34" charset="0"/>
                <a:ea typeface="ＭＳ Ｐゴシック" charset="-128"/>
                <a:cs typeface="Arial" panose="020B0604020202020204" pitchFamily="34" charset="0"/>
              </a:rPr>
              <a:t>Create HANA DB as a Service</a:t>
            </a:r>
          </a:p>
          <a:p>
            <a:pPr marL="340518" indent="-285750" defTabSz="914217" fontAlgn="base">
              <a:spcBef>
                <a:spcPct val="0"/>
              </a:spcBef>
              <a:spcAft>
                <a:spcPct val="0"/>
              </a:spcAft>
              <a:buFont typeface="Arial" panose="020B0604020202020204" pitchFamily="34" charset="0"/>
              <a:buChar char="•"/>
              <a:defRPr/>
            </a:pPr>
            <a:r>
              <a:rPr lang="en-US" sz="1400" dirty="0">
                <a:solidFill>
                  <a:srgbClr val="000000">
                    <a:lumMod val="50000"/>
                  </a:srgbClr>
                </a:solidFill>
                <a:latin typeface="Arial" panose="020B0604020202020204" pitchFamily="34" charset="0"/>
                <a:ea typeface="ＭＳ Ｐゴシック" charset="-128"/>
                <a:cs typeface="Arial" panose="020B0604020202020204" pitchFamily="34" charset="0"/>
              </a:rPr>
              <a:t>Explain HDI Deployer</a:t>
            </a:r>
          </a:p>
          <a:p>
            <a:pPr marL="340518" indent="-285750" defTabSz="914217" fontAlgn="base">
              <a:spcBef>
                <a:spcPct val="0"/>
              </a:spcBef>
              <a:spcAft>
                <a:spcPct val="0"/>
              </a:spcAft>
              <a:buFont typeface="Arial" panose="020B0604020202020204" pitchFamily="34" charset="0"/>
              <a:buChar char="•"/>
              <a:defRPr/>
            </a:pPr>
            <a:r>
              <a:rPr lang="en-US" sz="1400" dirty="0">
                <a:solidFill>
                  <a:srgbClr val="000000">
                    <a:lumMod val="50000"/>
                  </a:srgbClr>
                </a:solidFill>
                <a:latin typeface="Arial" panose="020B0604020202020204" pitchFamily="34" charset="0"/>
                <a:ea typeface="ＭＳ Ｐゴシック" charset="-128"/>
                <a:cs typeface="Arial" panose="020B0604020202020204" pitchFamily="34" charset="0"/>
              </a:rPr>
              <a:t>Connect to SAP HANA DB</a:t>
            </a:r>
          </a:p>
          <a:p>
            <a:pPr marL="340518" indent="-285750" defTabSz="914217" fontAlgn="base">
              <a:spcBef>
                <a:spcPct val="0"/>
              </a:spcBef>
              <a:spcAft>
                <a:spcPct val="0"/>
              </a:spcAft>
              <a:buFont typeface="Arial" panose="020B0604020202020204" pitchFamily="34" charset="0"/>
              <a:buChar char="•"/>
              <a:defRPr/>
            </a:pPr>
            <a:r>
              <a:rPr lang="en-US" sz="1400" dirty="0">
                <a:solidFill>
                  <a:srgbClr val="000000">
                    <a:lumMod val="50000"/>
                  </a:srgbClr>
                </a:solidFill>
                <a:latin typeface="Arial" panose="020B0604020202020204" pitchFamily="34" charset="0"/>
                <a:ea typeface="ＭＳ Ｐゴシック" charset="-128"/>
                <a:cs typeface="Arial" panose="020B0604020202020204" pitchFamily="34" charset="0"/>
              </a:rPr>
              <a:t>Add App Router</a:t>
            </a:r>
          </a:p>
          <a:p>
            <a:pPr marL="340518" indent="-285750" defTabSz="914217" fontAlgn="base">
              <a:spcBef>
                <a:spcPct val="0"/>
              </a:spcBef>
              <a:spcAft>
                <a:spcPct val="0"/>
              </a:spcAft>
              <a:buFont typeface="Arial" panose="020B0604020202020204" pitchFamily="34" charset="0"/>
              <a:buChar char="•"/>
              <a:defRPr/>
            </a:pPr>
            <a:r>
              <a:rPr lang="en-US" sz="1400" dirty="0">
                <a:solidFill>
                  <a:srgbClr val="000000">
                    <a:lumMod val="50000"/>
                  </a:srgbClr>
                </a:solidFill>
                <a:latin typeface="Arial" panose="020B0604020202020204" pitchFamily="34" charset="0"/>
                <a:ea typeface="ＭＳ Ｐゴシック" charset="-128"/>
                <a:cs typeface="Arial" panose="020B0604020202020204" pitchFamily="34" charset="0"/>
              </a:rPr>
              <a:t>Define Microservices</a:t>
            </a:r>
          </a:p>
          <a:p>
            <a:pPr marL="340518" indent="-285750" defTabSz="914217" fontAlgn="base">
              <a:spcBef>
                <a:spcPct val="0"/>
              </a:spcBef>
              <a:spcAft>
                <a:spcPct val="0"/>
              </a:spcAft>
              <a:buFont typeface="Arial" panose="020B0604020202020204" pitchFamily="34" charset="0"/>
              <a:buChar char="•"/>
              <a:defRPr/>
            </a:pPr>
            <a:r>
              <a:rPr lang="en-US" sz="1400" dirty="0">
                <a:solidFill>
                  <a:srgbClr val="000000">
                    <a:lumMod val="50000"/>
                  </a:srgbClr>
                </a:solidFill>
                <a:latin typeface="Arial" panose="020B0604020202020204" pitchFamily="34" charset="0"/>
                <a:ea typeface="ＭＳ Ｐゴシック" charset="-128"/>
                <a:cs typeface="Arial" panose="020B0604020202020204" pitchFamily="34" charset="0"/>
              </a:rPr>
              <a:t>Build the MTAR </a:t>
            </a:r>
            <a:r>
              <a:rPr lang="en-US" sz="1400" dirty="0" err="1">
                <a:solidFill>
                  <a:srgbClr val="000000">
                    <a:lumMod val="50000"/>
                  </a:srgbClr>
                </a:solidFill>
                <a:latin typeface="Arial" panose="020B0604020202020204" pitchFamily="34" charset="0"/>
                <a:ea typeface="ＭＳ Ｐゴシック" charset="-128"/>
                <a:cs typeface="Arial" panose="020B0604020202020204" pitchFamily="34" charset="0"/>
              </a:rPr>
              <a:t>Archieve</a:t>
            </a:r>
            <a:endParaRPr lang="en-US" sz="1400" dirty="0">
              <a:solidFill>
                <a:srgbClr val="000000">
                  <a:lumMod val="50000"/>
                </a:srgbClr>
              </a:solidFill>
              <a:latin typeface="Arial" panose="020B0604020202020204" pitchFamily="34" charset="0"/>
              <a:ea typeface="ＭＳ Ｐゴシック" charset="-128"/>
              <a:cs typeface="Arial" panose="020B0604020202020204" pitchFamily="34" charset="0"/>
            </a:endParaRPr>
          </a:p>
          <a:p>
            <a:pPr marL="340518" indent="-285750" defTabSz="914217" fontAlgn="base">
              <a:spcBef>
                <a:spcPct val="0"/>
              </a:spcBef>
              <a:spcAft>
                <a:spcPct val="0"/>
              </a:spcAft>
              <a:buFont typeface="Arial" panose="020B0604020202020204" pitchFamily="34" charset="0"/>
              <a:buChar char="•"/>
              <a:defRPr/>
            </a:pPr>
            <a:r>
              <a:rPr lang="en-US" sz="1400" dirty="0">
                <a:solidFill>
                  <a:srgbClr val="000000">
                    <a:lumMod val="50000"/>
                  </a:srgbClr>
                </a:solidFill>
                <a:latin typeface="Arial" panose="020B0604020202020204" pitchFamily="34" charset="0"/>
                <a:ea typeface="ＭＳ Ｐゴシック" charset="-128"/>
                <a:cs typeface="Arial" panose="020B0604020202020204" pitchFamily="34" charset="0"/>
              </a:rPr>
              <a:t>Deploy and Test App in Cloud</a:t>
            </a:r>
          </a:p>
        </p:txBody>
      </p:sp>
      <p:sp>
        <p:nvSpPr>
          <p:cNvPr id="26" name="TextBox 25">
            <a:extLst>
              <a:ext uri="{FF2B5EF4-FFF2-40B4-BE49-F238E27FC236}">
                <a16:creationId xmlns:a16="http://schemas.microsoft.com/office/drawing/2014/main" id="{6EA12316-2C09-E74C-86B3-6E57ECFDE683}"/>
              </a:ext>
            </a:extLst>
          </p:cNvPr>
          <p:cNvSpPr txBox="1"/>
          <p:nvPr/>
        </p:nvSpPr>
        <p:spPr>
          <a:xfrm>
            <a:off x="714519" y="1067257"/>
            <a:ext cx="5342847" cy="341632"/>
          </a:xfrm>
          <a:prstGeom prst="rect">
            <a:avLst/>
          </a:prstGeom>
          <a:noFill/>
        </p:spPr>
        <p:txBody>
          <a:bodyPr wrap="square" rtlCol="0">
            <a:spAutoFit/>
          </a:bodyPr>
          <a:lstStyle/>
          <a:p>
            <a:pPr marL="0" marR="0" lvl="0" indent="0" algn="l" defTabSz="914217" rtl="0" eaLnBrk="1" fontAlgn="base" latinLnBrk="0" hangingPunct="1">
              <a:lnSpc>
                <a:spcPct val="90000"/>
              </a:lnSpc>
              <a:spcBef>
                <a:spcPct val="0"/>
              </a:spcBef>
              <a:spcAft>
                <a:spcPct val="0"/>
              </a:spcAft>
              <a:buClrTx/>
              <a:buSzTx/>
              <a:buFontTx/>
              <a:buNone/>
              <a:tabLst/>
              <a:defRPr/>
            </a:pPr>
            <a:r>
              <a:rPr kumimoji="0" lang="en-US" b="1" i="0" u="none" strike="noStrike" kern="1200" cap="none" spc="0" normalizeH="0" baseline="0" noProof="0" dirty="0">
                <a:ln>
                  <a:noFill/>
                </a:ln>
                <a:solidFill>
                  <a:srgbClr val="000000">
                    <a:lumMod val="50000"/>
                  </a:srgbClr>
                </a:solidFill>
                <a:effectLst/>
                <a:uLnTx/>
                <a:uFillTx/>
                <a:latin typeface="Arial" panose="020B0604020202020204" pitchFamily="34" charset="0"/>
                <a:ea typeface="ＭＳ Ｐゴシック" charset="-128"/>
                <a:cs typeface="Arial" panose="020B0604020202020204" pitchFamily="34" charset="0"/>
              </a:rPr>
              <a:t>Create and Connect to SAP HANA</a:t>
            </a:r>
          </a:p>
        </p:txBody>
      </p:sp>
      <p:pic>
        <p:nvPicPr>
          <p:cNvPr id="2050" name="Picture 2"/>
          <p:cNvPicPr>
            <a:picLocks noGrp="1" noChangeAspect="1" noChangeArrowheads="1"/>
          </p:cNvPicPr>
          <p:nvPr>
            <p:ph type="pic" sz="quarter" idx="14"/>
          </p:nvPr>
        </p:nvPicPr>
        <p:blipFill rotWithShape="1">
          <a:blip r:embed="rId3"/>
          <a:srcRect l="20356" r="20356"/>
          <a:stretch/>
        </p:blipFill>
        <p:spPr bwMode="auto">
          <a:xfrm flipH="1">
            <a:off x="6096000" y="0"/>
            <a:ext cx="6094410" cy="6856253"/>
          </a:xfrm>
          <a:prstGeom prst="rect">
            <a:avLst/>
          </a:prstGeom>
          <a:noFill/>
          <a:extLst>
            <a:ext uri="{909E8E84-426E-40DD-AFC4-6F175D3DCCD1}">
              <a14:hiddenFill xmlns:a14="http://schemas.microsoft.com/office/drawing/2010/main">
                <a:solidFill>
                  <a:srgbClr val="FFFFFF"/>
                </a:solidFill>
              </a14:hiddenFill>
            </a:ext>
          </a:extLst>
        </p:spPr>
      </p:pic>
      <p:sp>
        <p:nvSpPr>
          <p:cNvPr id="29" name="Rectangle 28">
            <a:extLst>
              <a:ext uri="{FF2B5EF4-FFF2-40B4-BE49-F238E27FC236}">
                <a16:creationId xmlns:a16="http://schemas.microsoft.com/office/drawing/2014/main" id="{EE1D1380-BC28-F74F-8866-BD4C0AD42595}"/>
              </a:ext>
            </a:extLst>
          </p:cNvPr>
          <p:cNvSpPr/>
          <p:nvPr/>
        </p:nvSpPr>
        <p:spPr>
          <a:xfrm>
            <a:off x="6096000" y="0"/>
            <a:ext cx="6096000" cy="6858001"/>
          </a:xfrm>
          <a:prstGeom prst="rect">
            <a:avLst/>
          </a:prstGeom>
          <a:gradFill flip="none" rotWithShape="1">
            <a:gsLst>
              <a:gs pos="2000">
                <a:srgbClr val="25B6C2">
                  <a:alpha val="20000"/>
                </a:srgbClr>
              </a:gs>
              <a:gs pos="100000">
                <a:srgbClr val="0692DB">
                  <a:alpha val="64000"/>
                </a:srgbClr>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0" name="Rectangle 29">
            <a:extLst>
              <a:ext uri="{FF2B5EF4-FFF2-40B4-BE49-F238E27FC236}">
                <a16:creationId xmlns:a16="http://schemas.microsoft.com/office/drawing/2014/main" id="{EE1D1380-BC28-F74F-8866-BD4C0AD42595}"/>
              </a:ext>
            </a:extLst>
          </p:cNvPr>
          <p:cNvSpPr/>
          <p:nvPr/>
        </p:nvSpPr>
        <p:spPr>
          <a:xfrm>
            <a:off x="214409" y="6667500"/>
            <a:ext cx="4759730" cy="190500"/>
          </a:xfrm>
          <a:prstGeom prst="rect">
            <a:avLst/>
          </a:prstGeom>
          <a:gradFill flip="none" rotWithShape="1">
            <a:gsLst>
              <a:gs pos="13000">
                <a:srgbClr val="25B6C2"/>
              </a:gs>
              <a:gs pos="100000">
                <a:srgbClr val="0692DB"/>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pic>
        <p:nvPicPr>
          <p:cNvPr id="32" name="Picture 31"/>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860088" y="419996"/>
            <a:ext cx="892498" cy="791393"/>
          </a:xfrm>
          <a:prstGeom prst="rect">
            <a:avLst/>
          </a:prstGeom>
        </p:spPr>
      </p:pic>
      <p:sp>
        <p:nvSpPr>
          <p:cNvPr id="11" name="TextBox 10">
            <a:extLst>
              <a:ext uri="{FF2B5EF4-FFF2-40B4-BE49-F238E27FC236}">
                <a16:creationId xmlns:a16="http://schemas.microsoft.com/office/drawing/2014/main" id="{BAC34085-34F3-4075-8AC6-12F4C6D9DCAF}"/>
              </a:ext>
            </a:extLst>
          </p:cNvPr>
          <p:cNvSpPr txBox="1"/>
          <p:nvPr/>
        </p:nvSpPr>
        <p:spPr>
          <a:xfrm>
            <a:off x="714518" y="3612062"/>
            <a:ext cx="5342847" cy="2031325"/>
          </a:xfrm>
          <a:prstGeom prst="rect">
            <a:avLst/>
          </a:prstGeom>
          <a:noFill/>
        </p:spPr>
        <p:txBody>
          <a:bodyPr wrap="square" rtlCol="0">
            <a:spAutoFit/>
          </a:bodyPr>
          <a:lstStyle/>
          <a:p>
            <a:pPr marL="340518" indent="-285750" defTabSz="914217" fontAlgn="base">
              <a:spcBef>
                <a:spcPct val="0"/>
              </a:spcBef>
              <a:spcAft>
                <a:spcPct val="0"/>
              </a:spcAft>
              <a:buFont typeface="Arial" panose="020B0604020202020204" pitchFamily="34" charset="0"/>
              <a:buChar char="•"/>
              <a:defRPr/>
            </a:pPr>
            <a:r>
              <a:rPr lang="en-US" sz="1400" dirty="0">
                <a:solidFill>
                  <a:srgbClr val="000000">
                    <a:lumMod val="50000"/>
                  </a:srgbClr>
                </a:solidFill>
                <a:latin typeface="Arial" panose="020B0604020202020204" pitchFamily="34" charset="0"/>
                <a:ea typeface="ＭＳ Ｐゴシック" charset="-128"/>
                <a:cs typeface="Arial" panose="020B0604020202020204" pitchFamily="34" charset="0"/>
              </a:rPr>
              <a:t>Define &amp; Explain Extensibility</a:t>
            </a:r>
          </a:p>
          <a:p>
            <a:pPr marL="340518" indent="-285750" defTabSz="914217" fontAlgn="base">
              <a:spcBef>
                <a:spcPct val="0"/>
              </a:spcBef>
              <a:spcAft>
                <a:spcPct val="0"/>
              </a:spcAft>
              <a:buFont typeface="Arial" panose="020B0604020202020204" pitchFamily="34" charset="0"/>
              <a:buChar char="•"/>
              <a:defRPr/>
            </a:pPr>
            <a:r>
              <a:rPr lang="en-US" sz="1400" dirty="0">
                <a:solidFill>
                  <a:srgbClr val="000000">
                    <a:lumMod val="50000"/>
                  </a:srgbClr>
                </a:solidFill>
                <a:latin typeface="Arial" panose="020B0604020202020204" pitchFamily="34" charset="0"/>
                <a:ea typeface="ＭＳ Ｐゴシック" charset="-128"/>
                <a:cs typeface="Arial" panose="020B0604020202020204" pitchFamily="34" charset="0"/>
              </a:rPr>
              <a:t>Differentiate Between Extensibility in Past and Now</a:t>
            </a:r>
          </a:p>
          <a:p>
            <a:pPr marL="340518" indent="-285750" defTabSz="914217" fontAlgn="base">
              <a:spcBef>
                <a:spcPct val="0"/>
              </a:spcBef>
              <a:spcAft>
                <a:spcPct val="0"/>
              </a:spcAft>
              <a:buFont typeface="Arial" panose="020B0604020202020204" pitchFamily="34" charset="0"/>
              <a:buChar char="•"/>
              <a:defRPr/>
            </a:pPr>
            <a:r>
              <a:rPr lang="en-US" sz="1400" dirty="0">
                <a:solidFill>
                  <a:srgbClr val="000000">
                    <a:lumMod val="50000"/>
                  </a:srgbClr>
                </a:solidFill>
                <a:latin typeface="Arial" panose="020B0604020202020204" pitchFamily="34" charset="0"/>
                <a:ea typeface="ＭＳ Ｐゴシック" charset="-128"/>
                <a:cs typeface="Arial" panose="020B0604020202020204" pitchFamily="34" charset="0"/>
              </a:rPr>
              <a:t>Demonstrate How to Introduce SAP S/4HANA Cloud SDK for Node JS</a:t>
            </a:r>
          </a:p>
          <a:p>
            <a:pPr marL="340518" indent="-285750" defTabSz="914217" fontAlgn="base">
              <a:spcBef>
                <a:spcPct val="0"/>
              </a:spcBef>
              <a:spcAft>
                <a:spcPct val="0"/>
              </a:spcAft>
              <a:buFont typeface="Arial" panose="020B0604020202020204" pitchFamily="34" charset="0"/>
              <a:buChar char="•"/>
              <a:defRPr/>
            </a:pPr>
            <a:r>
              <a:rPr lang="en-US" sz="1400" dirty="0">
                <a:solidFill>
                  <a:srgbClr val="000000">
                    <a:lumMod val="50000"/>
                  </a:srgbClr>
                </a:solidFill>
                <a:latin typeface="Arial" panose="020B0604020202020204" pitchFamily="34" charset="0"/>
                <a:ea typeface="ＭＳ Ｐゴシック" charset="-128"/>
                <a:cs typeface="Arial" panose="020B0604020202020204" pitchFamily="34" charset="0"/>
              </a:rPr>
              <a:t>Define SAP Business API HUB</a:t>
            </a:r>
          </a:p>
          <a:p>
            <a:pPr marL="340518" indent="-285750" defTabSz="914217" fontAlgn="base">
              <a:spcBef>
                <a:spcPct val="0"/>
              </a:spcBef>
              <a:spcAft>
                <a:spcPct val="0"/>
              </a:spcAft>
              <a:buFont typeface="Arial" panose="020B0604020202020204" pitchFamily="34" charset="0"/>
              <a:buChar char="•"/>
              <a:defRPr/>
            </a:pPr>
            <a:r>
              <a:rPr lang="en-US" sz="1400" dirty="0">
                <a:solidFill>
                  <a:srgbClr val="000000">
                    <a:lumMod val="50000"/>
                  </a:srgbClr>
                </a:solidFill>
                <a:latin typeface="Arial" panose="020B0604020202020204" pitchFamily="34" charset="0"/>
                <a:ea typeface="ＭＳ Ｐゴシック" charset="-128"/>
                <a:cs typeface="Arial" panose="020B0604020202020204" pitchFamily="34" charset="0"/>
              </a:rPr>
              <a:t>List the Ways to Call SAP S/4HANA Sales Order API using cloud-</a:t>
            </a:r>
            <a:r>
              <a:rPr lang="en-US" sz="1400" dirty="0" err="1">
                <a:solidFill>
                  <a:srgbClr val="000000">
                    <a:lumMod val="50000"/>
                  </a:srgbClr>
                </a:solidFill>
                <a:latin typeface="Arial" panose="020B0604020202020204" pitchFamily="34" charset="0"/>
                <a:ea typeface="ＭＳ Ｐゴシック" charset="-128"/>
                <a:cs typeface="Arial" panose="020B0604020202020204" pitchFamily="34" charset="0"/>
              </a:rPr>
              <a:t>sdk</a:t>
            </a:r>
            <a:endParaRPr lang="en-US" sz="1400" dirty="0">
              <a:solidFill>
                <a:srgbClr val="000000">
                  <a:lumMod val="50000"/>
                </a:srgbClr>
              </a:solidFill>
              <a:latin typeface="Arial" panose="020B0604020202020204" pitchFamily="34" charset="0"/>
              <a:ea typeface="ＭＳ Ｐゴシック" charset="-128"/>
              <a:cs typeface="Arial" panose="020B0604020202020204" pitchFamily="34" charset="0"/>
            </a:endParaRPr>
          </a:p>
          <a:p>
            <a:pPr marL="340518" indent="-285750" defTabSz="914217" fontAlgn="base">
              <a:spcBef>
                <a:spcPct val="0"/>
              </a:spcBef>
              <a:spcAft>
                <a:spcPct val="0"/>
              </a:spcAft>
              <a:buFont typeface="Arial" panose="020B0604020202020204" pitchFamily="34" charset="0"/>
              <a:buChar char="•"/>
              <a:defRPr/>
            </a:pPr>
            <a:r>
              <a:rPr lang="en-US" sz="1400" dirty="0">
                <a:solidFill>
                  <a:srgbClr val="000000">
                    <a:lumMod val="50000"/>
                  </a:srgbClr>
                </a:solidFill>
                <a:latin typeface="Arial" panose="020B0604020202020204" pitchFamily="34" charset="0"/>
                <a:ea typeface="ＭＳ Ｐゴシック" charset="-128"/>
                <a:cs typeface="Arial" panose="020B0604020202020204" pitchFamily="34" charset="0"/>
              </a:rPr>
              <a:t>Expose the v4 Service Layer</a:t>
            </a:r>
          </a:p>
          <a:p>
            <a:pPr marL="340518" indent="-285750" defTabSz="914217" fontAlgn="base">
              <a:spcBef>
                <a:spcPct val="0"/>
              </a:spcBef>
              <a:spcAft>
                <a:spcPct val="0"/>
              </a:spcAft>
              <a:buFont typeface="Arial" panose="020B0604020202020204" pitchFamily="34" charset="0"/>
              <a:buChar char="•"/>
              <a:defRPr/>
            </a:pPr>
            <a:r>
              <a:rPr lang="en-US" sz="1400" dirty="0">
                <a:solidFill>
                  <a:srgbClr val="000000">
                    <a:lumMod val="50000"/>
                  </a:srgbClr>
                </a:solidFill>
                <a:latin typeface="Arial" panose="020B0604020202020204" pitchFamily="34" charset="0"/>
                <a:ea typeface="ＭＳ Ｐゴシック" charset="-128"/>
                <a:cs typeface="Arial" panose="020B0604020202020204" pitchFamily="34" charset="0"/>
              </a:rPr>
              <a:t>Create User Interface</a:t>
            </a:r>
          </a:p>
        </p:txBody>
      </p:sp>
      <p:sp>
        <p:nvSpPr>
          <p:cNvPr id="12" name="TextBox 11">
            <a:extLst>
              <a:ext uri="{FF2B5EF4-FFF2-40B4-BE49-F238E27FC236}">
                <a16:creationId xmlns:a16="http://schemas.microsoft.com/office/drawing/2014/main" id="{F8C1D603-FD63-48CB-AE05-2B7114C2005B}"/>
              </a:ext>
            </a:extLst>
          </p:cNvPr>
          <p:cNvSpPr txBox="1"/>
          <p:nvPr/>
        </p:nvSpPr>
        <p:spPr>
          <a:xfrm>
            <a:off x="562007" y="3270430"/>
            <a:ext cx="5342847" cy="341632"/>
          </a:xfrm>
          <a:prstGeom prst="rect">
            <a:avLst/>
          </a:prstGeom>
          <a:noFill/>
        </p:spPr>
        <p:txBody>
          <a:bodyPr wrap="square" rtlCol="0">
            <a:spAutoFit/>
          </a:bodyPr>
          <a:lstStyle/>
          <a:p>
            <a:pPr marL="0" marR="0" lvl="0" indent="0" algn="l" defTabSz="914217" rtl="0" eaLnBrk="1" fontAlgn="base" latinLnBrk="0" hangingPunct="1">
              <a:lnSpc>
                <a:spcPct val="90000"/>
              </a:lnSpc>
              <a:spcBef>
                <a:spcPct val="0"/>
              </a:spcBef>
              <a:spcAft>
                <a:spcPct val="0"/>
              </a:spcAft>
              <a:buClrTx/>
              <a:buSzTx/>
              <a:buFontTx/>
              <a:buNone/>
              <a:tabLst/>
              <a:defRPr/>
            </a:pPr>
            <a:r>
              <a:rPr kumimoji="0" lang="en-US" b="1" i="0" u="none" strike="noStrike" kern="1200" cap="none" spc="0" normalizeH="0" baseline="0" noProof="0" dirty="0">
                <a:ln>
                  <a:noFill/>
                </a:ln>
                <a:solidFill>
                  <a:srgbClr val="000000">
                    <a:lumMod val="50000"/>
                  </a:srgbClr>
                </a:solidFill>
                <a:effectLst/>
                <a:uLnTx/>
                <a:uFillTx/>
                <a:latin typeface="Arial" panose="020B0604020202020204" pitchFamily="34" charset="0"/>
                <a:ea typeface="ＭＳ Ｐゴシック" charset="-128"/>
                <a:cs typeface="Arial" panose="020B0604020202020204" pitchFamily="34" charset="0"/>
              </a:rPr>
              <a:t>S/4HANA Connection with SAP Cloud Platform</a:t>
            </a:r>
          </a:p>
        </p:txBody>
      </p:sp>
    </p:spTree>
    <p:extLst>
      <p:ext uri="{BB962C8B-B14F-4D97-AF65-F5344CB8AC3E}">
        <p14:creationId xmlns:p14="http://schemas.microsoft.com/office/powerpoint/2010/main" val="5291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10203A0-26E0-4220-AD7A-1E3494A7B4E0}"/>
              </a:ext>
            </a:extLst>
          </p:cNvPr>
          <p:cNvPicPr>
            <a:picLocks noChangeAspect="1"/>
          </p:cNvPicPr>
          <p:nvPr/>
        </p:nvPicPr>
        <p:blipFill>
          <a:blip r:embed="rId2"/>
          <a:stretch>
            <a:fillRect/>
          </a:stretch>
        </p:blipFill>
        <p:spPr>
          <a:xfrm>
            <a:off x="655321" y="1424477"/>
            <a:ext cx="7689246" cy="4938188"/>
          </a:xfrm>
          <a:prstGeom prst="rect">
            <a:avLst/>
          </a:prstGeom>
        </p:spPr>
      </p:pic>
      <p:sp>
        <p:nvSpPr>
          <p:cNvPr id="3" name="Title 2">
            <a:extLst>
              <a:ext uri="{FF2B5EF4-FFF2-40B4-BE49-F238E27FC236}">
                <a16:creationId xmlns:a16="http://schemas.microsoft.com/office/drawing/2014/main" id="{55104E70-CB00-4E7E-B718-A1F110C7ABA6}"/>
              </a:ext>
            </a:extLst>
          </p:cNvPr>
          <p:cNvSpPr>
            <a:spLocks noGrp="1"/>
          </p:cNvSpPr>
          <p:nvPr>
            <p:ph type="title"/>
          </p:nvPr>
        </p:nvSpPr>
        <p:spPr/>
        <p:txBody>
          <a:bodyPr>
            <a:normAutofit/>
          </a:bodyPr>
          <a:lstStyle/>
          <a:p>
            <a:r>
              <a:rPr lang="en-US" dirty="0"/>
              <a:t>HANDS-ON: CREATE HANA DB SERVICE IN CLOUD</a:t>
            </a:r>
            <a:endParaRPr lang="en-IN" dirty="0"/>
          </a:p>
        </p:txBody>
      </p:sp>
    </p:spTree>
    <p:extLst>
      <p:ext uri="{BB962C8B-B14F-4D97-AF65-F5344CB8AC3E}">
        <p14:creationId xmlns:p14="http://schemas.microsoft.com/office/powerpoint/2010/main" val="13384890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rrow: Right 4">
            <a:extLst>
              <a:ext uri="{FF2B5EF4-FFF2-40B4-BE49-F238E27FC236}">
                <a16:creationId xmlns:a16="http://schemas.microsoft.com/office/drawing/2014/main" id="{9F522113-B462-4294-B58B-F10BBBF20BBA}"/>
              </a:ext>
            </a:extLst>
          </p:cNvPr>
          <p:cNvSpPr/>
          <p:nvPr/>
        </p:nvSpPr>
        <p:spPr>
          <a:xfrm>
            <a:off x="2696874" y="3405908"/>
            <a:ext cx="2909599" cy="974438"/>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white"/>
                </a:solidFill>
                <a:effectLst/>
                <a:uLnTx/>
                <a:uFillTx/>
                <a:latin typeface="+mj-lt"/>
                <a:ea typeface="+mn-ea"/>
                <a:cs typeface="+mn-cs"/>
              </a:rPr>
              <a:t>cds</a:t>
            </a:r>
            <a:r>
              <a:rPr kumimoji="0" lang="en-US" sz="1800" b="0" i="0" u="none" strike="noStrike" kern="1200" cap="none" spc="0" normalizeH="0" baseline="0" noProof="0" dirty="0">
                <a:ln>
                  <a:noFill/>
                </a:ln>
                <a:solidFill>
                  <a:prstClr val="white"/>
                </a:solidFill>
                <a:effectLst/>
                <a:uLnTx/>
                <a:uFillTx/>
                <a:latin typeface="+mj-lt"/>
                <a:ea typeface="+mn-ea"/>
                <a:cs typeface="+mn-cs"/>
              </a:rPr>
              <a:t> build --production</a:t>
            </a:r>
          </a:p>
        </p:txBody>
      </p:sp>
      <p:sp>
        <p:nvSpPr>
          <p:cNvPr id="6" name="Rectangle 5">
            <a:extLst>
              <a:ext uri="{FF2B5EF4-FFF2-40B4-BE49-F238E27FC236}">
                <a16:creationId xmlns:a16="http://schemas.microsoft.com/office/drawing/2014/main" id="{A0546298-6BD5-4A14-B2D1-AF9F8DF8908A}"/>
              </a:ext>
            </a:extLst>
          </p:cNvPr>
          <p:cNvSpPr/>
          <p:nvPr/>
        </p:nvSpPr>
        <p:spPr>
          <a:xfrm>
            <a:off x="5606473" y="2909455"/>
            <a:ext cx="2041236" cy="217054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mj-lt"/>
                <a:ea typeface="+mn-ea"/>
                <a:cs typeface="+mn-cs"/>
              </a:rPr>
              <a:t>HANADB Artefacts</a:t>
            </a:r>
          </a:p>
        </p:txBody>
      </p:sp>
      <p:grpSp>
        <p:nvGrpSpPr>
          <p:cNvPr id="13" name="Group 12">
            <a:extLst>
              <a:ext uri="{FF2B5EF4-FFF2-40B4-BE49-F238E27FC236}">
                <a16:creationId xmlns:a16="http://schemas.microsoft.com/office/drawing/2014/main" id="{42DD3227-5600-4269-ACB5-790BD505C2F0}"/>
              </a:ext>
            </a:extLst>
          </p:cNvPr>
          <p:cNvGrpSpPr/>
          <p:nvPr/>
        </p:nvGrpSpPr>
        <p:grpSpPr>
          <a:xfrm>
            <a:off x="655638" y="1847273"/>
            <a:ext cx="4378035" cy="3232728"/>
            <a:chOff x="1312374" y="1847273"/>
            <a:chExt cx="4378035" cy="3232728"/>
          </a:xfrm>
        </p:grpSpPr>
        <p:sp>
          <p:nvSpPr>
            <p:cNvPr id="4" name="Rectangle 3">
              <a:extLst>
                <a:ext uri="{FF2B5EF4-FFF2-40B4-BE49-F238E27FC236}">
                  <a16:creationId xmlns:a16="http://schemas.microsoft.com/office/drawing/2014/main" id="{969A25F3-528A-4318-A7B2-BB87F1377366}"/>
                </a:ext>
              </a:extLst>
            </p:cNvPr>
            <p:cNvSpPr/>
            <p:nvPr/>
          </p:nvSpPr>
          <p:spPr>
            <a:xfrm>
              <a:off x="1312374" y="2909455"/>
              <a:ext cx="2041236" cy="217054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mj-lt"/>
                  <a:ea typeface="+mn-ea"/>
                  <a:cs typeface="+mn-cs"/>
                </a:rPr>
                <a:t>CAPM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mj-lt"/>
                  <a:ea typeface="+mn-ea"/>
                  <a:cs typeface="+mn-cs"/>
                </a:rPr>
                <a:t>.</a:t>
              </a:r>
              <a:r>
                <a:rPr kumimoji="0" lang="en-US" sz="1800" b="0" i="0" u="none" strike="noStrike" kern="1200" cap="none" spc="0" normalizeH="0" baseline="0" noProof="0" dirty="0" err="1">
                  <a:ln>
                    <a:noFill/>
                  </a:ln>
                  <a:solidFill>
                    <a:prstClr val="white"/>
                  </a:solidFill>
                  <a:effectLst/>
                  <a:uLnTx/>
                  <a:uFillTx/>
                  <a:latin typeface="+mj-lt"/>
                  <a:ea typeface="+mn-ea"/>
                  <a:cs typeface="+mn-cs"/>
                </a:rPr>
                <a:t>cds</a:t>
              </a:r>
              <a:r>
                <a:rPr kumimoji="0" lang="en-US" sz="1800" b="0" i="0" u="none" strike="noStrike" kern="1200" cap="none" spc="0" normalizeH="0" baseline="0" noProof="0" dirty="0">
                  <a:ln>
                    <a:noFill/>
                  </a:ln>
                  <a:solidFill>
                    <a:prstClr val="white"/>
                  </a:solidFill>
                  <a:effectLst/>
                  <a:uLnTx/>
                  <a:uFillTx/>
                  <a:latin typeface="+mj-lt"/>
                  <a:ea typeface="+mn-ea"/>
                  <a:cs typeface="+mn-cs"/>
                </a:rPr>
                <a:t> file</a:t>
              </a:r>
            </a:p>
          </p:txBody>
        </p:sp>
        <p:sp>
          <p:nvSpPr>
            <p:cNvPr id="7" name="Rectangle 6">
              <a:extLst>
                <a:ext uri="{FF2B5EF4-FFF2-40B4-BE49-F238E27FC236}">
                  <a16:creationId xmlns:a16="http://schemas.microsoft.com/office/drawing/2014/main" id="{C44619F0-C69D-4EDB-A57F-7E1804C4235E}"/>
                </a:ext>
              </a:extLst>
            </p:cNvPr>
            <p:cNvSpPr/>
            <p:nvPr/>
          </p:nvSpPr>
          <p:spPr>
            <a:xfrm>
              <a:off x="3778482" y="1847273"/>
              <a:ext cx="1911927" cy="70788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white"/>
                  </a:solidFill>
                  <a:effectLst/>
                  <a:uLnTx/>
                  <a:uFillTx/>
                  <a:latin typeface="+mj-lt"/>
                  <a:ea typeface="+mn-ea"/>
                  <a:cs typeface="+mn-cs"/>
                </a:rPr>
                <a:t>cds</a:t>
              </a:r>
              <a:r>
                <a:rPr kumimoji="0" lang="en-US" sz="1800" b="0" i="0" u="none" strike="noStrike" kern="1200" cap="none" spc="0" normalizeH="0" baseline="0" noProof="0" dirty="0">
                  <a:ln>
                    <a:noFill/>
                  </a:ln>
                  <a:solidFill>
                    <a:prstClr val="white"/>
                  </a:solidFill>
                  <a:effectLst/>
                  <a:uLnTx/>
                  <a:uFillTx/>
                  <a:latin typeface="+mj-lt"/>
                  <a:ea typeface="+mn-ea"/>
                  <a:cs typeface="+mn-cs"/>
                </a:rPr>
                <a:t> add </a:t>
              </a:r>
              <a:r>
                <a:rPr kumimoji="0" lang="en-US" sz="1800" b="0" i="0" u="none" strike="noStrike" kern="1200" cap="none" spc="0" normalizeH="0" baseline="0" noProof="0" dirty="0" err="1">
                  <a:ln>
                    <a:noFill/>
                  </a:ln>
                  <a:solidFill>
                    <a:prstClr val="white"/>
                  </a:solidFill>
                  <a:effectLst/>
                  <a:uLnTx/>
                  <a:uFillTx/>
                  <a:latin typeface="+mj-lt"/>
                  <a:ea typeface="+mn-ea"/>
                  <a:cs typeface="+mn-cs"/>
                </a:rPr>
                <a:t>hana</a:t>
              </a:r>
              <a:endParaRPr kumimoji="0" lang="en-US" sz="1800" b="0" i="0" u="none" strike="noStrike" kern="1200" cap="none" spc="0" normalizeH="0" baseline="0" noProof="0" dirty="0">
                <a:ln>
                  <a:noFill/>
                </a:ln>
                <a:solidFill>
                  <a:prstClr val="white"/>
                </a:solidFill>
                <a:effectLst/>
                <a:uLnTx/>
                <a:uFillTx/>
                <a:latin typeface="+mj-lt"/>
                <a:ea typeface="+mn-ea"/>
                <a:cs typeface="+mn-cs"/>
              </a:endParaRPr>
            </a:p>
          </p:txBody>
        </p:sp>
        <p:cxnSp>
          <p:nvCxnSpPr>
            <p:cNvPr id="9" name="Connector: Elbow 8">
              <a:extLst>
                <a:ext uri="{FF2B5EF4-FFF2-40B4-BE49-F238E27FC236}">
                  <a16:creationId xmlns:a16="http://schemas.microsoft.com/office/drawing/2014/main" id="{18E85BA7-8845-439F-A5CB-AAF9C3BF7A20}"/>
                </a:ext>
              </a:extLst>
            </p:cNvPr>
            <p:cNvCxnSpPr>
              <a:stCxn id="7" idx="2"/>
            </p:cNvCxnSpPr>
            <p:nvPr/>
          </p:nvCxnSpPr>
          <p:spPr>
            <a:xfrm rot="5400000">
              <a:off x="3746807" y="2161962"/>
              <a:ext cx="594442" cy="1380836"/>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0" name="Rectangle: Rounded Corners 9">
            <a:extLst>
              <a:ext uri="{FF2B5EF4-FFF2-40B4-BE49-F238E27FC236}">
                <a16:creationId xmlns:a16="http://schemas.microsoft.com/office/drawing/2014/main" id="{877CCC3A-E8F8-4C6F-9630-83F655FE5A50}"/>
              </a:ext>
            </a:extLst>
          </p:cNvPr>
          <p:cNvSpPr/>
          <p:nvPr/>
        </p:nvSpPr>
        <p:spPr>
          <a:xfrm>
            <a:off x="10160000" y="3625272"/>
            <a:ext cx="1376218" cy="759691"/>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mj-lt"/>
                <a:ea typeface="+mn-ea"/>
                <a:cs typeface="+mn-cs"/>
              </a:rPr>
              <a:t>HDI</a:t>
            </a:r>
          </a:p>
        </p:txBody>
      </p:sp>
      <p:sp>
        <p:nvSpPr>
          <p:cNvPr id="11" name="Arrow: Right 10">
            <a:extLst>
              <a:ext uri="{FF2B5EF4-FFF2-40B4-BE49-F238E27FC236}">
                <a16:creationId xmlns:a16="http://schemas.microsoft.com/office/drawing/2014/main" id="{F4AE92AA-C619-4DDF-BB6B-1FFA3D67881A}"/>
              </a:ext>
            </a:extLst>
          </p:cNvPr>
          <p:cNvSpPr/>
          <p:nvPr/>
        </p:nvSpPr>
        <p:spPr>
          <a:xfrm>
            <a:off x="7647709" y="3629891"/>
            <a:ext cx="2512291" cy="750455"/>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white"/>
                </a:solidFill>
                <a:effectLst/>
                <a:uLnTx/>
                <a:uFillTx/>
                <a:latin typeface="+mj-lt"/>
                <a:ea typeface="+mn-ea"/>
                <a:cs typeface="+mn-cs"/>
              </a:rPr>
              <a:t>cds</a:t>
            </a:r>
            <a:r>
              <a:rPr kumimoji="0" lang="en-US" sz="1800" b="0" i="0" u="none" strike="noStrike" kern="1200" cap="none" spc="0" normalizeH="0" baseline="0" noProof="0" dirty="0">
                <a:ln>
                  <a:noFill/>
                </a:ln>
                <a:solidFill>
                  <a:prstClr val="white"/>
                </a:solidFill>
                <a:effectLst/>
                <a:uLnTx/>
                <a:uFillTx/>
                <a:latin typeface="+mj-lt"/>
                <a:ea typeface="+mn-ea"/>
                <a:cs typeface="+mn-cs"/>
              </a:rPr>
              <a:t> deploy –to </a:t>
            </a:r>
            <a:r>
              <a:rPr kumimoji="0" lang="en-US" sz="1800" b="0" i="0" u="none" strike="noStrike" kern="1200" cap="none" spc="0" normalizeH="0" baseline="0" noProof="0" dirty="0" err="1">
                <a:ln>
                  <a:noFill/>
                </a:ln>
                <a:solidFill>
                  <a:prstClr val="white"/>
                </a:solidFill>
                <a:effectLst/>
                <a:uLnTx/>
                <a:uFillTx/>
                <a:latin typeface="+mj-lt"/>
                <a:ea typeface="+mn-ea"/>
                <a:cs typeface="+mn-cs"/>
              </a:rPr>
              <a:t>hana</a:t>
            </a:r>
            <a:endParaRPr kumimoji="0" lang="en-US" sz="1800" b="0" i="0" u="none" strike="noStrike" kern="1200" cap="none" spc="0" normalizeH="0" baseline="0" noProof="0" dirty="0">
              <a:ln>
                <a:noFill/>
              </a:ln>
              <a:solidFill>
                <a:prstClr val="white"/>
              </a:solidFill>
              <a:effectLst/>
              <a:uLnTx/>
              <a:uFillTx/>
              <a:latin typeface="+mj-lt"/>
              <a:ea typeface="+mn-ea"/>
              <a:cs typeface="+mn-cs"/>
            </a:endParaRPr>
          </a:p>
        </p:txBody>
      </p:sp>
      <p:sp>
        <p:nvSpPr>
          <p:cNvPr id="12" name="Rectangle 11">
            <a:extLst>
              <a:ext uri="{FF2B5EF4-FFF2-40B4-BE49-F238E27FC236}">
                <a16:creationId xmlns:a16="http://schemas.microsoft.com/office/drawing/2014/main" id="{A81D473B-CA99-4F15-A1AC-8C0B85414A58}"/>
              </a:ext>
            </a:extLst>
          </p:cNvPr>
          <p:cNvSpPr/>
          <p:nvPr/>
        </p:nvSpPr>
        <p:spPr>
          <a:xfrm>
            <a:off x="7259781" y="1720572"/>
            <a:ext cx="4036291" cy="75969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white"/>
                </a:solidFill>
                <a:effectLst/>
                <a:uLnTx/>
                <a:uFillTx/>
                <a:latin typeface="+mj-lt"/>
                <a:ea typeface="+mn-ea"/>
                <a:cs typeface="+mn-cs"/>
              </a:rPr>
              <a:t>Package.json</a:t>
            </a:r>
            <a:endParaRPr kumimoji="0" lang="en-US" sz="1800" b="0" i="0" u="none" strike="noStrike" kern="1200" cap="none" spc="0" normalizeH="0" baseline="0" noProof="0" dirty="0">
              <a:ln>
                <a:noFill/>
              </a:ln>
              <a:solidFill>
                <a:prstClr val="white"/>
              </a:solidFill>
              <a:effectLst/>
              <a:uLnTx/>
              <a:uFillTx/>
              <a:latin typeface="+mj-lt"/>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mj-lt"/>
                <a:ea typeface="+mn-ea"/>
                <a:cs typeface="+mn-cs"/>
              </a:rPr>
              <a:t>“</a:t>
            </a:r>
            <a:r>
              <a:rPr kumimoji="0" lang="en-US" sz="1800" b="0" i="0" u="none" strike="noStrike" kern="1200" cap="none" spc="0" normalizeH="0" baseline="0" noProof="0" dirty="0" err="1">
                <a:ln>
                  <a:noFill/>
                </a:ln>
                <a:solidFill>
                  <a:prstClr val="white"/>
                </a:solidFill>
                <a:effectLst/>
                <a:uLnTx/>
                <a:uFillTx/>
                <a:latin typeface="+mj-lt"/>
                <a:ea typeface="+mn-ea"/>
                <a:cs typeface="+mn-cs"/>
              </a:rPr>
              <a:t>hana</a:t>
            </a:r>
            <a:r>
              <a:rPr kumimoji="0" lang="en-US" sz="1800" b="0" i="0" u="none" strike="noStrike" kern="1200" cap="none" spc="0" normalizeH="0" baseline="0" noProof="0" dirty="0">
                <a:ln>
                  <a:noFill/>
                </a:ln>
                <a:solidFill>
                  <a:prstClr val="white"/>
                </a:solidFill>
                <a:effectLst/>
                <a:uLnTx/>
                <a:uFillTx/>
                <a:latin typeface="+mj-lt"/>
                <a:ea typeface="+mn-ea"/>
                <a:cs typeface="+mn-cs"/>
              </a:rPr>
              <a:t>”: {“deploy-format”:”</a:t>
            </a:r>
            <a:r>
              <a:rPr kumimoji="0" lang="en-US" sz="1800" b="0" i="0" u="none" strike="noStrike" kern="1200" cap="none" spc="0" normalizeH="0" baseline="0" noProof="0" dirty="0" err="1">
                <a:ln>
                  <a:noFill/>
                </a:ln>
                <a:solidFill>
                  <a:prstClr val="white"/>
                </a:solidFill>
                <a:effectLst/>
                <a:uLnTx/>
                <a:uFillTx/>
                <a:latin typeface="+mj-lt"/>
                <a:ea typeface="+mn-ea"/>
                <a:cs typeface="+mn-cs"/>
              </a:rPr>
              <a:t>hdbtable</a:t>
            </a:r>
            <a:r>
              <a:rPr kumimoji="0" lang="en-US" sz="1800" b="0" i="0" u="none" strike="noStrike" kern="1200" cap="none" spc="0" normalizeH="0" baseline="0" noProof="0" dirty="0">
                <a:ln>
                  <a:noFill/>
                </a:ln>
                <a:solidFill>
                  <a:prstClr val="white"/>
                </a:solidFill>
                <a:effectLst/>
                <a:uLnTx/>
                <a:uFillTx/>
                <a:latin typeface="+mj-lt"/>
                <a:ea typeface="+mn-ea"/>
                <a:cs typeface="+mn-cs"/>
              </a:rPr>
              <a:t>”}</a:t>
            </a:r>
          </a:p>
        </p:txBody>
      </p:sp>
      <p:cxnSp>
        <p:nvCxnSpPr>
          <p:cNvPr id="14" name="Connector: Elbow 13">
            <a:extLst>
              <a:ext uri="{FF2B5EF4-FFF2-40B4-BE49-F238E27FC236}">
                <a16:creationId xmlns:a16="http://schemas.microsoft.com/office/drawing/2014/main" id="{EAF41AE6-535E-4F9E-860F-E0BB82782C7D}"/>
              </a:ext>
            </a:extLst>
          </p:cNvPr>
          <p:cNvCxnSpPr>
            <a:stCxn id="12" idx="2"/>
          </p:cNvCxnSpPr>
          <p:nvPr/>
        </p:nvCxnSpPr>
        <p:spPr>
          <a:xfrm rot="5400000">
            <a:off x="8081391" y="2046581"/>
            <a:ext cx="762854" cy="1630218"/>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058BA0E3-F97F-48FF-A90F-BE532DFAB145}"/>
              </a:ext>
            </a:extLst>
          </p:cNvPr>
          <p:cNvSpPr txBox="1"/>
          <p:nvPr/>
        </p:nvSpPr>
        <p:spPr>
          <a:xfrm>
            <a:off x="7943272" y="2888246"/>
            <a:ext cx="204123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mj-lt"/>
                <a:ea typeface="+mn-ea"/>
                <a:cs typeface="+mn-cs"/>
              </a:rPr>
              <a:t>config</a:t>
            </a:r>
          </a:p>
        </p:txBody>
      </p:sp>
      <p:grpSp>
        <p:nvGrpSpPr>
          <p:cNvPr id="17" name="Group 16">
            <a:extLst>
              <a:ext uri="{FF2B5EF4-FFF2-40B4-BE49-F238E27FC236}">
                <a16:creationId xmlns:a16="http://schemas.microsoft.com/office/drawing/2014/main" id="{4B1749F2-2537-4929-8F9E-011433B91585}"/>
              </a:ext>
            </a:extLst>
          </p:cNvPr>
          <p:cNvGrpSpPr/>
          <p:nvPr/>
        </p:nvGrpSpPr>
        <p:grpSpPr>
          <a:xfrm>
            <a:off x="10228981" y="4682837"/>
            <a:ext cx="1413745" cy="1312617"/>
            <a:chOff x="10201272" y="3731491"/>
            <a:chExt cx="1413745" cy="1312617"/>
          </a:xfrm>
        </p:grpSpPr>
        <p:pic>
          <p:nvPicPr>
            <p:cNvPr id="1026" name="Picture 2" descr="Image result for microchip icon">
              <a:extLst>
                <a:ext uri="{FF2B5EF4-FFF2-40B4-BE49-F238E27FC236}">
                  <a16:creationId xmlns:a16="http://schemas.microsoft.com/office/drawing/2014/main" id="{AFFBAC03-1EE2-4F4C-BDD1-C6D909DE4FC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201272" y="3731491"/>
              <a:ext cx="1413745" cy="943408"/>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1A0BC23B-D13F-47AF-B05F-AF2406B405FE}"/>
                </a:ext>
              </a:extLst>
            </p:cNvPr>
            <p:cNvSpPr txBox="1"/>
            <p:nvPr/>
          </p:nvSpPr>
          <p:spPr>
            <a:xfrm>
              <a:off x="10418618" y="4674776"/>
              <a:ext cx="1089891"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srgbClr val="1B1464"/>
                  </a:solidFill>
                  <a:effectLst/>
                  <a:uLnTx/>
                  <a:uFillTx/>
                  <a:latin typeface="+mj-lt"/>
                  <a:ea typeface="+mn-ea"/>
                  <a:cs typeface="72 Black" panose="020B0A04030603020204" pitchFamily="34" charset="0"/>
                </a:rPr>
                <a:t>HANA</a:t>
              </a:r>
            </a:p>
          </p:txBody>
        </p:sp>
      </p:grpSp>
      <p:sp>
        <p:nvSpPr>
          <p:cNvPr id="18" name="Arrow: Down 17">
            <a:extLst>
              <a:ext uri="{FF2B5EF4-FFF2-40B4-BE49-F238E27FC236}">
                <a16:creationId xmlns:a16="http://schemas.microsoft.com/office/drawing/2014/main" id="{55CC38E5-2680-4FD6-B3C1-80EB78A20649}"/>
              </a:ext>
            </a:extLst>
          </p:cNvPr>
          <p:cNvSpPr/>
          <p:nvPr/>
        </p:nvSpPr>
        <p:spPr>
          <a:xfrm>
            <a:off x="10651981" y="4267201"/>
            <a:ext cx="517236" cy="415636"/>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j-lt"/>
              <a:ea typeface="+mn-ea"/>
              <a:cs typeface="+mn-cs"/>
            </a:endParaRPr>
          </a:p>
        </p:txBody>
      </p:sp>
      <p:sp>
        <p:nvSpPr>
          <p:cNvPr id="19" name="TextBox 18">
            <a:extLst>
              <a:ext uri="{FF2B5EF4-FFF2-40B4-BE49-F238E27FC236}">
                <a16:creationId xmlns:a16="http://schemas.microsoft.com/office/drawing/2014/main" id="{07AEDA34-4F63-4641-A119-7252B00C00D1}"/>
              </a:ext>
            </a:extLst>
          </p:cNvPr>
          <p:cNvSpPr txBox="1"/>
          <p:nvPr/>
        </p:nvSpPr>
        <p:spPr>
          <a:xfrm>
            <a:off x="7860145" y="3500582"/>
            <a:ext cx="169487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mj-lt"/>
                <a:ea typeface="+mn-ea"/>
                <a:cs typeface="+mn-cs"/>
              </a:rPr>
              <a:t>Hana-deployer</a:t>
            </a:r>
          </a:p>
        </p:txBody>
      </p:sp>
      <p:sp>
        <p:nvSpPr>
          <p:cNvPr id="3" name="Title 2">
            <a:extLst>
              <a:ext uri="{FF2B5EF4-FFF2-40B4-BE49-F238E27FC236}">
                <a16:creationId xmlns:a16="http://schemas.microsoft.com/office/drawing/2014/main" id="{BC0F0727-ABE0-4769-A223-BB1E7D0C2A41}"/>
              </a:ext>
            </a:extLst>
          </p:cNvPr>
          <p:cNvSpPr>
            <a:spLocks noGrp="1"/>
          </p:cNvSpPr>
          <p:nvPr>
            <p:ph type="title"/>
          </p:nvPr>
        </p:nvSpPr>
        <p:spPr>
          <a:xfrm>
            <a:off x="655638" y="495300"/>
            <a:ext cx="10515600" cy="641350"/>
          </a:xfrm>
        </p:spPr>
        <p:txBody>
          <a:bodyPr>
            <a:normAutofit/>
          </a:bodyPr>
          <a:lstStyle/>
          <a:p>
            <a:r>
              <a:rPr lang="en-US" noProof="0" dirty="0">
                <a:latin typeface="+mj-lt"/>
              </a:rPr>
              <a:t>HANA DEPLOYMENT PROCESS</a:t>
            </a:r>
            <a:endParaRPr lang="en-IN" dirty="0">
              <a:latin typeface="+mj-lt"/>
            </a:endParaRPr>
          </a:p>
        </p:txBody>
      </p:sp>
    </p:spTree>
    <p:extLst>
      <p:ext uri="{BB962C8B-B14F-4D97-AF65-F5344CB8AC3E}">
        <p14:creationId xmlns:p14="http://schemas.microsoft.com/office/powerpoint/2010/main" val="12971686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A72F27C-75F8-458A-B916-FC2848AE9990}"/>
              </a:ext>
            </a:extLst>
          </p:cNvPr>
          <p:cNvSpPr>
            <a:spLocks noGrp="1"/>
          </p:cNvSpPr>
          <p:nvPr>
            <p:ph type="title"/>
          </p:nvPr>
        </p:nvSpPr>
        <p:spPr/>
        <p:txBody>
          <a:bodyPr>
            <a:normAutofit/>
          </a:bodyPr>
          <a:lstStyle/>
          <a:p>
            <a:r>
              <a:rPr lang="en-IN" dirty="0"/>
              <a:t>APP ROUTER</a:t>
            </a:r>
          </a:p>
        </p:txBody>
      </p:sp>
      <p:sp>
        <p:nvSpPr>
          <p:cNvPr id="5" name="Rectangle 4">
            <a:extLst>
              <a:ext uri="{FF2B5EF4-FFF2-40B4-BE49-F238E27FC236}">
                <a16:creationId xmlns:a16="http://schemas.microsoft.com/office/drawing/2014/main" id="{C6B37799-5284-4E97-AE4C-E79BAC1AD841}"/>
              </a:ext>
            </a:extLst>
          </p:cNvPr>
          <p:cNvSpPr/>
          <p:nvPr/>
        </p:nvSpPr>
        <p:spPr>
          <a:xfrm>
            <a:off x="2" y="1381793"/>
            <a:ext cx="12192000" cy="646331"/>
          </a:xfrm>
          <a:prstGeom prst="rect">
            <a:avLst/>
          </a:prstGeom>
          <a:solidFill>
            <a:srgbClr val="0D9FD1"/>
          </a:solidFill>
        </p:spPr>
        <p:txBody>
          <a:bodyPr wrap="square">
            <a:spAutoFit/>
          </a:bodyPr>
          <a:lstStyle/>
          <a:p>
            <a:pPr algn="ctr"/>
            <a:r>
              <a:rPr lang="en-US" b="1" dirty="0">
                <a:solidFill>
                  <a:schemeClr val="bg1"/>
                </a:solidFill>
              </a:rPr>
              <a:t>The application router is the single point-of-entry for an application running in the Cloud Foundry environment on SAP Cloud Platform. </a:t>
            </a:r>
          </a:p>
        </p:txBody>
      </p:sp>
      <p:sp>
        <p:nvSpPr>
          <p:cNvPr id="6" name="Rounded Rectangle 3">
            <a:extLst>
              <a:ext uri="{FF2B5EF4-FFF2-40B4-BE49-F238E27FC236}">
                <a16:creationId xmlns:a16="http://schemas.microsoft.com/office/drawing/2014/main" id="{897DE647-38E3-4938-A42B-4F459C6DEC2E}"/>
              </a:ext>
            </a:extLst>
          </p:cNvPr>
          <p:cNvSpPr/>
          <p:nvPr/>
        </p:nvSpPr>
        <p:spPr>
          <a:xfrm>
            <a:off x="264039" y="2194440"/>
            <a:ext cx="2664076" cy="3978704"/>
          </a:xfrm>
          <a:prstGeom prst="roundRect">
            <a:avLst>
              <a:gd name="adj" fmla="val 8611"/>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endParaRPr lang="en-US">
              <a:solidFill>
                <a:srgbClr val="FFFFFF"/>
              </a:solidFill>
              <a:latin typeface="Arial" panose="020B0604020202020204" pitchFamily="34" charset="0"/>
              <a:cs typeface="Arial" panose="020B0604020202020204" pitchFamily="34" charset="0"/>
            </a:endParaRPr>
          </a:p>
        </p:txBody>
      </p:sp>
      <p:sp>
        <p:nvSpPr>
          <p:cNvPr id="7" name="Rounded Rectangle 5">
            <a:extLst>
              <a:ext uri="{FF2B5EF4-FFF2-40B4-BE49-F238E27FC236}">
                <a16:creationId xmlns:a16="http://schemas.microsoft.com/office/drawing/2014/main" id="{1F22A44E-FDD9-4425-93E4-805D901E329C}"/>
              </a:ext>
            </a:extLst>
          </p:cNvPr>
          <p:cNvSpPr/>
          <p:nvPr/>
        </p:nvSpPr>
        <p:spPr>
          <a:xfrm>
            <a:off x="3197252" y="2194440"/>
            <a:ext cx="2764180" cy="3978704"/>
          </a:xfrm>
          <a:prstGeom prst="roundRect">
            <a:avLst>
              <a:gd name="adj" fmla="val 8611"/>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endParaRPr lang="en-US">
              <a:solidFill>
                <a:srgbClr val="FFFFFF"/>
              </a:solidFill>
              <a:latin typeface="Arial" panose="020B0604020202020204" pitchFamily="34" charset="0"/>
              <a:cs typeface="Arial" panose="020B0604020202020204" pitchFamily="34" charset="0"/>
            </a:endParaRPr>
          </a:p>
        </p:txBody>
      </p:sp>
      <p:sp>
        <p:nvSpPr>
          <p:cNvPr id="8" name="Rounded Rectangle 7">
            <a:extLst>
              <a:ext uri="{FF2B5EF4-FFF2-40B4-BE49-F238E27FC236}">
                <a16:creationId xmlns:a16="http://schemas.microsoft.com/office/drawing/2014/main" id="{31F867BA-0ABA-4A60-8660-6247ED480B1F}"/>
              </a:ext>
            </a:extLst>
          </p:cNvPr>
          <p:cNvSpPr/>
          <p:nvPr/>
        </p:nvSpPr>
        <p:spPr>
          <a:xfrm>
            <a:off x="6230569" y="2194440"/>
            <a:ext cx="2664076" cy="3978704"/>
          </a:xfrm>
          <a:prstGeom prst="roundRect">
            <a:avLst>
              <a:gd name="adj" fmla="val 8611"/>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endParaRPr lang="en-US">
              <a:solidFill>
                <a:srgbClr val="FFFFFF"/>
              </a:solidFill>
              <a:latin typeface="Arial" panose="020B0604020202020204" pitchFamily="34" charset="0"/>
              <a:cs typeface="Arial" panose="020B0604020202020204" pitchFamily="34" charset="0"/>
            </a:endParaRPr>
          </a:p>
        </p:txBody>
      </p:sp>
      <p:sp>
        <p:nvSpPr>
          <p:cNvPr id="9" name="Rounded Rectangle 5">
            <a:extLst>
              <a:ext uri="{FF2B5EF4-FFF2-40B4-BE49-F238E27FC236}">
                <a16:creationId xmlns:a16="http://schemas.microsoft.com/office/drawing/2014/main" id="{4FBDD48E-7F7E-4EF3-AF68-0331E4370953}"/>
              </a:ext>
            </a:extLst>
          </p:cNvPr>
          <p:cNvSpPr/>
          <p:nvPr/>
        </p:nvSpPr>
        <p:spPr>
          <a:xfrm>
            <a:off x="9163781" y="2194440"/>
            <a:ext cx="2764180" cy="3978704"/>
          </a:xfrm>
          <a:prstGeom prst="roundRect">
            <a:avLst>
              <a:gd name="adj" fmla="val 8611"/>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endParaRPr lang="en-US">
              <a:solidFill>
                <a:srgbClr val="FFFFFF"/>
              </a:solidFill>
              <a:latin typeface="Arial" panose="020B0604020202020204" pitchFamily="34" charset="0"/>
              <a:cs typeface="Arial" panose="020B0604020202020204" pitchFamily="34" charset="0"/>
            </a:endParaRPr>
          </a:p>
        </p:txBody>
      </p:sp>
      <p:sp>
        <p:nvSpPr>
          <p:cNvPr id="13" name="Freeform: Shape 12">
            <a:extLst>
              <a:ext uri="{FF2B5EF4-FFF2-40B4-BE49-F238E27FC236}">
                <a16:creationId xmlns:a16="http://schemas.microsoft.com/office/drawing/2014/main" id="{404A6E89-29C4-4514-BBB1-DFAEA4070CC8}"/>
              </a:ext>
            </a:extLst>
          </p:cNvPr>
          <p:cNvSpPr/>
          <p:nvPr/>
        </p:nvSpPr>
        <p:spPr>
          <a:xfrm>
            <a:off x="361637" y="3429000"/>
            <a:ext cx="2468880" cy="1629370"/>
          </a:xfrm>
          <a:custGeom>
            <a:avLst/>
            <a:gdLst>
              <a:gd name="connsiteX0" fmla="*/ 0 w 2715617"/>
              <a:gd name="connsiteY0" fmla="*/ 0 h 1629370"/>
              <a:gd name="connsiteX1" fmla="*/ 2715617 w 2715617"/>
              <a:gd name="connsiteY1" fmla="*/ 0 h 1629370"/>
              <a:gd name="connsiteX2" fmla="*/ 2715617 w 2715617"/>
              <a:gd name="connsiteY2" fmla="*/ 1629370 h 1629370"/>
              <a:gd name="connsiteX3" fmla="*/ 0 w 2715617"/>
              <a:gd name="connsiteY3" fmla="*/ 1629370 h 1629370"/>
              <a:gd name="connsiteX4" fmla="*/ 0 w 2715617"/>
              <a:gd name="connsiteY4" fmla="*/ 0 h 16293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15617" h="1629370">
                <a:moveTo>
                  <a:pt x="0" y="0"/>
                </a:moveTo>
                <a:lnTo>
                  <a:pt x="2715617" y="0"/>
                </a:lnTo>
                <a:lnTo>
                  <a:pt x="2715617" y="1629370"/>
                </a:lnTo>
                <a:lnTo>
                  <a:pt x="0" y="1629370"/>
                </a:lnTo>
                <a:lnTo>
                  <a:pt x="0" y="0"/>
                </a:lnTo>
                <a:close/>
              </a:path>
            </a:pathLst>
          </a:cu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0" i="0" kern="1200" baseline="0" dirty="0">
                <a:solidFill>
                  <a:schemeClr val="tx1"/>
                </a:solidFill>
              </a:rPr>
              <a:t>The application router is used to serve static content, authenticate users, rewrite URLs, and forward or proxy requests to other micro services while propagating user information.</a:t>
            </a:r>
            <a:endParaRPr lang="en-IN" sz="1600" kern="1200" dirty="0">
              <a:solidFill>
                <a:schemeClr val="tx1"/>
              </a:solidFill>
            </a:endParaRPr>
          </a:p>
        </p:txBody>
      </p:sp>
      <p:sp>
        <p:nvSpPr>
          <p:cNvPr id="14" name="Freeform: Shape 13">
            <a:extLst>
              <a:ext uri="{FF2B5EF4-FFF2-40B4-BE49-F238E27FC236}">
                <a16:creationId xmlns:a16="http://schemas.microsoft.com/office/drawing/2014/main" id="{2A42A9E9-C439-4371-91EE-00FEEC79EE7A}"/>
              </a:ext>
            </a:extLst>
          </p:cNvPr>
          <p:cNvSpPr/>
          <p:nvPr/>
        </p:nvSpPr>
        <p:spPr>
          <a:xfrm>
            <a:off x="3344902" y="3429000"/>
            <a:ext cx="2468880" cy="1629370"/>
          </a:xfrm>
          <a:custGeom>
            <a:avLst/>
            <a:gdLst>
              <a:gd name="connsiteX0" fmla="*/ 0 w 2715617"/>
              <a:gd name="connsiteY0" fmla="*/ 0 h 1629370"/>
              <a:gd name="connsiteX1" fmla="*/ 2715617 w 2715617"/>
              <a:gd name="connsiteY1" fmla="*/ 0 h 1629370"/>
              <a:gd name="connsiteX2" fmla="*/ 2715617 w 2715617"/>
              <a:gd name="connsiteY2" fmla="*/ 1629370 h 1629370"/>
              <a:gd name="connsiteX3" fmla="*/ 0 w 2715617"/>
              <a:gd name="connsiteY3" fmla="*/ 1629370 h 1629370"/>
              <a:gd name="connsiteX4" fmla="*/ 0 w 2715617"/>
              <a:gd name="connsiteY4" fmla="*/ 0 h 16293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15617" h="1629370">
                <a:moveTo>
                  <a:pt x="0" y="0"/>
                </a:moveTo>
                <a:lnTo>
                  <a:pt x="2715617" y="0"/>
                </a:lnTo>
                <a:lnTo>
                  <a:pt x="2715617" y="1629370"/>
                </a:lnTo>
                <a:lnTo>
                  <a:pt x="0" y="1629370"/>
                </a:lnTo>
                <a:lnTo>
                  <a:pt x="0" y="0"/>
                </a:lnTo>
                <a:close/>
              </a:path>
            </a:pathLst>
          </a:cu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0" i="0" kern="1200" baseline="0" dirty="0">
                <a:solidFill>
                  <a:schemeClr val="tx1"/>
                </a:solidFill>
              </a:rPr>
              <a:t>The application router is a library that is available on npmjs.com (NPM). For more information, see </a:t>
            </a:r>
            <a:r>
              <a:rPr lang="en-US" sz="1600" b="0" i="0" kern="1200" baseline="0" dirty="0">
                <a:solidFill>
                  <a:schemeClr val="tx1"/>
                </a:solidFill>
                <a:hlinkClick r:id="rId2">
                  <a:extLst>
                    <a:ext uri="{A12FA001-AC4F-418D-AE19-62706E023703}">
                      <ahyp:hlinkClr xmlns:ahyp="http://schemas.microsoft.com/office/drawing/2018/hyperlinkcolor" val="tx"/>
                    </a:ext>
                  </a:extLst>
                </a:hlinkClick>
              </a:rPr>
              <a:t>@sap/approuter </a:t>
            </a:r>
            <a:r>
              <a:rPr lang="en-US" sz="1600" b="0" i="0" kern="1200" baseline="0" dirty="0">
                <a:solidFill>
                  <a:schemeClr val="tx1"/>
                </a:solidFill>
              </a:rPr>
              <a:t>Information published on non-SAP site.</a:t>
            </a:r>
            <a:endParaRPr lang="en-IN" sz="1600" kern="1200" dirty="0">
              <a:solidFill>
                <a:schemeClr val="tx1"/>
              </a:solidFill>
            </a:endParaRPr>
          </a:p>
        </p:txBody>
      </p:sp>
      <p:sp>
        <p:nvSpPr>
          <p:cNvPr id="15" name="Freeform: Shape 14">
            <a:extLst>
              <a:ext uri="{FF2B5EF4-FFF2-40B4-BE49-F238E27FC236}">
                <a16:creationId xmlns:a16="http://schemas.microsoft.com/office/drawing/2014/main" id="{8E1BDDB0-8220-4B23-BB28-78C3D0E2F05F}"/>
              </a:ext>
            </a:extLst>
          </p:cNvPr>
          <p:cNvSpPr/>
          <p:nvPr/>
        </p:nvSpPr>
        <p:spPr>
          <a:xfrm>
            <a:off x="6328167" y="3429000"/>
            <a:ext cx="2468880" cy="1629370"/>
          </a:xfrm>
          <a:custGeom>
            <a:avLst/>
            <a:gdLst>
              <a:gd name="connsiteX0" fmla="*/ 0 w 2715617"/>
              <a:gd name="connsiteY0" fmla="*/ 0 h 1629370"/>
              <a:gd name="connsiteX1" fmla="*/ 2715617 w 2715617"/>
              <a:gd name="connsiteY1" fmla="*/ 0 h 1629370"/>
              <a:gd name="connsiteX2" fmla="*/ 2715617 w 2715617"/>
              <a:gd name="connsiteY2" fmla="*/ 1629370 h 1629370"/>
              <a:gd name="connsiteX3" fmla="*/ 0 w 2715617"/>
              <a:gd name="connsiteY3" fmla="*/ 1629370 h 1629370"/>
              <a:gd name="connsiteX4" fmla="*/ 0 w 2715617"/>
              <a:gd name="connsiteY4" fmla="*/ 0 h 16293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15617" h="1629370">
                <a:moveTo>
                  <a:pt x="0" y="0"/>
                </a:moveTo>
                <a:lnTo>
                  <a:pt x="2715617" y="0"/>
                </a:lnTo>
                <a:lnTo>
                  <a:pt x="2715617" y="1629370"/>
                </a:lnTo>
                <a:lnTo>
                  <a:pt x="0" y="1629370"/>
                </a:lnTo>
                <a:lnTo>
                  <a:pt x="0" y="0"/>
                </a:lnTo>
                <a:close/>
              </a:path>
            </a:pathLst>
          </a:cu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0" i="0" kern="1200" baseline="0">
                <a:solidFill>
                  <a:schemeClr val="tx1"/>
                </a:solidFill>
              </a:rPr>
              <a:t>You can set up an run your own application router or you can use the application router that is managed by SAP (for more information see </a:t>
            </a:r>
            <a:r>
              <a:rPr lang="en-US" sz="1600" b="0" i="0" kern="1200" baseline="0">
                <a:solidFill>
                  <a:schemeClr val="tx1"/>
                </a:solidFill>
                <a:hlinkClick r:id="rId3">
                  <a:extLst>
                    <a:ext uri="{A12FA001-AC4F-418D-AE19-62706E023703}">
                      <ahyp:hlinkClr xmlns:ahyp="http://schemas.microsoft.com/office/drawing/2018/hyperlinkcolor" val="tx"/>
                    </a:ext>
                  </a:extLst>
                </a:hlinkClick>
              </a:rPr>
              <a:t>Managed Application Router</a:t>
            </a:r>
            <a:r>
              <a:rPr lang="en-US" sz="1600" b="0" i="0" kern="1200" baseline="0">
                <a:solidFill>
                  <a:schemeClr val="tx1"/>
                </a:solidFill>
              </a:rPr>
              <a:t>). </a:t>
            </a:r>
            <a:endParaRPr lang="en-IN" sz="1600" kern="1200">
              <a:solidFill>
                <a:schemeClr val="tx1"/>
              </a:solidFill>
            </a:endParaRPr>
          </a:p>
        </p:txBody>
      </p:sp>
      <p:sp>
        <p:nvSpPr>
          <p:cNvPr id="16" name="Freeform: Shape 15">
            <a:extLst>
              <a:ext uri="{FF2B5EF4-FFF2-40B4-BE49-F238E27FC236}">
                <a16:creationId xmlns:a16="http://schemas.microsoft.com/office/drawing/2014/main" id="{B7CD0335-2EC1-4659-94CF-379C832FC63B}"/>
              </a:ext>
            </a:extLst>
          </p:cNvPr>
          <p:cNvSpPr/>
          <p:nvPr/>
        </p:nvSpPr>
        <p:spPr>
          <a:xfrm>
            <a:off x="9311431" y="3429000"/>
            <a:ext cx="2468880" cy="1629370"/>
          </a:xfrm>
          <a:custGeom>
            <a:avLst/>
            <a:gdLst>
              <a:gd name="connsiteX0" fmla="*/ 0 w 2715617"/>
              <a:gd name="connsiteY0" fmla="*/ 0 h 1629370"/>
              <a:gd name="connsiteX1" fmla="*/ 2715617 w 2715617"/>
              <a:gd name="connsiteY1" fmla="*/ 0 h 1629370"/>
              <a:gd name="connsiteX2" fmla="*/ 2715617 w 2715617"/>
              <a:gd name="connsiteY2" fmla="*/ 1629370 h 1629370"/>
              <a:gd name="connsiteX3" fmla="*/ 0 w 2715617"/>
              <a:gd name="connsiteY3" fmla="*/ 1629370 h 1629370"/>
              <a:gd name="connsiteX4" fmla="*/ 0 w 2715617"/>
              <a:gd name="connsiteY4" fmla="*/ 0 h 16293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15617" h="1629370">
                <a:moveTo>
                  <a:pt x="0" y="0"/>
                </a:moveTo>
                <a:lnTo>
                  <a:pt x="2715617" y="0"/>
                </a:lnTo>
                <a:lnTo>
                  <a:pt x="2715617" y="1629370"/>
                </a:lnTo>
                <a:lnTo>
                  <a:pt x="0" y="1629370"/>
                </a:lnTo>
                <a:lnTo>
                  <a:pt x="0" y="0"/>
                </a:lnTo>
                <a:close/>
              </a:path>
            </a:pathLst>
          </a:cu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0" i="0" kern="1200" baseline="0" dirty="0">
                <a:solidFill>
                  <a:schemeClr val="tx1"/>
                </a:solidFill>
              </a:rPr>
              <a:t>We recommend running you own application router only in advanced cases, for example when application router extensibility is required.</a:t>
            </a:r>
            <a:endParaRPr lang="en-IN" sz="1600" kern="1200" dirty="0">
              <a:solidFill>
                <a:schemeClr val="tx1"/>
              </a:solidFill>
            </a:endParaRPr>
          </a:p>
        </p:txBody>
      </p:sp>
    </p:spTree>
    <p:extLst>
      <p:ext uri="{BB962C8B-B14F-4D97-AF65-F5344CB8AC3E}">
        <p14:creationId xmlns:p14="http://schemas.microsoft.com/office/powerpoint/2010/main" val="11471854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BD28B24-A549-4667-879A-5598F1E8E2A2}"/>
              </a:ext>
            </a:extLst>
          </p:cNvPr>
          <p:cNvSpPr/>
          <p:nvPr/>
        </p:nvSpPr>
        <p:spPr>
          <a:xfrm>
            <a:off x="655321" y="1557991"/>
            <a:ext cx="11138889" cy="4294766"/>
          </a:xfrm>
          <a:prstGeom prst="rect">
            <a:avLst/>
          </a:prstGeom>
          <a:solidFill>
            <a:schemeClr val="bg1"/>
          </a:solidFill>
          <a:ln w="762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endParaRPr lang="en-US">
              <a:solidFill>
                <a:srgbClr val="FFFFFF"/>
              </a:solidFill>
              <a:latin typeface="Arial" panose="020B0604020202020204"/>
            </a:endParaRPr>
          </a:p>
        </p:txBody>
      </p:sp>
      <p:sp>
        <p:nvSpPr>
          <p:cNvPr id="3" name="TextBox 2">
            <a:extLst>
              <a:ext uri="{FF2B5EF4-FFF2-40B4-BE49-F238E27FC236}">
                <a16:creationId xmlns:a16="http://schemas.microsoft.com/office/drawing/2014/main" id="{533FEC5F-FE17-440A-B26D-D0740928B879}"/>
              </a:ext>
            </a:extLst>
          </p:cNvPr>
          <p:cNvSpPr txBox="1"/>
          <p:nvPr/>
        </p:nvSpPr>
        <p:spPr>
          <a:xfrm>
            <a:off x="1008799" y="1918815"/>
            <a:ext cx="9390564" cy="230832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Add Application router dependency in the root </a:t>
            </a: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app</a:t>
            </a: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folder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npm</a:t>
            </a: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install @sap/approuter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Change Start script in </a:t>
            </a:r>
            <a:r>
              <a:rPr kumimoji="0" lang="en-US" sz="18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package.json</a:t>
            </a: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of app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effectLst/>
                <a:uLnTx/>
                <a:uFillTx/>
                <a:latin typeface="+mj-lt"/>
                <a:ea typeface="+mn-ea"/>
                <a:cs typeface="+mn-cs"/>
              </a:rPr>
              <a:t>"start": "node </a:t>
            </a:r>
            <a:r>
              <a:rPr kumimoji="0" lang="en-US" sz="1800" b="0" i="0" u="none" strike="noStrike" kern="1200" cap="none" spc="0" normalizeH="0" baseline="0" noProof="0" dirty="0" err="1">
                <a:ln>
                  <a:noFill/>
                </a:ln>
                <a:effectLst/>
                <a:uLnTx/>
                <a:uFillTx/>
                <a:latin typeface="+mj-lt"/>
                <a:ea typeface="+mn-ea"/>
                <a:cs typeface="+mn-cs"/>
              </a:rPr>
              <a:t>node_modules</a:t>
            </a:r>
            <a:r>
              <a:rPr kumimoji="0" lang="en-US" sz="1800" b="0" i="0" u="none" strike="noStrike" kern="1200" cap="none" spc="0" normalizeH="0" baseline="0" noProof="0" dirty="0">
                <a:ln>
                  <a:noFill/>
                </a:ln>
                <a:effectLst/>
                <a:uLnTx/>
                <a:uFillTx/>
                <a:latin typeface="+mj-lt"/>
                <a:ea typeface="+mn-ea"/>
                <a:cs typeface="+mn-cs"/>
              </a:rPr>
              <a:t>/@sap/approuter/approuter.js"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4" name="Title 3">
            <a:extLst>
              <a:ext uri="{FF2B5EF4-FFF2-40B4-BE49-F238E27FC236}">
                <a16:creationId xmlns:a16="http://schemas.microsoft.com/office/drawing/2014/main" id="{509EA355-538F-4F2D-9A40-2303D61CDD1F}"/>
              </a:ext>
            </a:extLst>
          </p:cNvPr>
          <p:cNvSpPr>
            <a:spLocks noGrp="1"/>
          </p:cNvSpPr>
          <p:nvPr>
            <p:ph type="title"/>
          </p:nvPr>
        </p:nvSpPr>
        <p:spPr>
          <a:xfrm>
            <a:off x="655321" y="495335"/>
            <a:ext cx="10515600" cy="640714"/>
          </a:xfrm>
        </p:spPr>
        <p:txBody>
          <a:bodyPr>
            <a:normAutofit/>
          </a:bodyPr>
          <a:lstStyle/>
          <a:p>
            <a:r>
              <a:rPr lang="en-US" dirty="0"/>
              <a:t>HANDS-ON: ADD APP ROUTER TO UI5 APP</a:t>
            </a:r>
            <a:endParaRPr lang="en-IN" dirty="0"/>
          </a:p>
        </p:txBody>
      </p:sp>
    </p:spTree>
    <p:extLst>
      <p:ext uri="{BB962C8B-B14F-4D97-AF65-F5344CB8AC3E}">
        <p14:creationId xmlns:p14="http://schemas.microsoft.com/office/powerpoint/2010/main" val="22430389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33FEC5F-FE17-440A-B26D-D0740928B879}"/>
              </a:ext>
            </a:extLst>
          </p:cNvPr>
          <p:cNvSpPr txBox="1"/>
          <p:nvPr/>
        </p:nvSpPr>
        <p:spPr>
          <a:xfrm>
            <a:off x="655321" y="2188044"/>
            <a:ext cx="11684000" cy="34163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effectLst/>
                <a:uLnTx/>
                <a:uFillTx/>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effectLst/>
                <a:uLnTx/>
                <a:uFillTx/>
                <a:ea typeface="+mn-ea"/>
                <a:cs typeface="+mn-cs"/>
              </a:rPr>
              <a:t>    "</a:t>
            </a:r>
            <a:r>
              <a:rPr kumimoji="0" lang="en-US" sz="1800" b="0" i="0" u="none" strike="noStrike" kern="1200" cap="none" spc="0" normalizeH="0" baseline="0" noProof="0" dirty="0" err="1">
                <a:ln>
                  <a:noFill/>
                </a:ln>
                <a:effectLst/>
                <a:uLnTx/>
                <a:uFillTx/>
                <a:ea typeface="+mn-ea"/>
                <a:cs typeface="+mn-cs"/>
              </a:rPr>
              <a:t>welcomeFile</a:t>
            </a:r>
            <a:r>
              <a:rPr kumimoji="0" lang="en-US" sz="1800" b="0" i="0" u="none" strike="noStrike" kern="1200" cap="none" spc="0" normalizeH="0" baseline="0" noProof="0" dirty="0">
                <a:ln>
                  <a:noFill/>
                </a:ln>
                <a:effectLst/>
                <a:uLnTx/>
                <a:uFillTx/>
                <a:ea typeface="+mn-ea"/>
                <a:cs typeface="+mn-cs"/>
              </a:rPr>
              <a:t>": "</a:t>
            </a:r>
            <a:r>
              <a:rPr kumimoji="0" lang="en-US" sz="1800" b="0" i="0" u="none" strike="noStrike" kern="1200" cap="none" spc="0" normalizeH="0" baseline="0" noProof="0" dirty="0" err="1">
                <a:ln>
                  <a:noFill/>
                </a:ln>
                <a:effectLst/>
                <a:uLnTx/>
                <a:uFillTx/>
                <a:ea typeface="+mn-ea"/>
                <a:cs typeface="+mn-cs"/>
              </a:rPr>
              <a:t>managestudents</a:t>
            </a:r>
            <a:r>
              <a:rPr kumimoji="0" lang="en-US" sz="1800" b="0" i="0" u="none" strike="noStrike" kern="1200" cap="none" spc="0" normalizeH="0" baseline="0" noProof="0" dirty="0">
                <a:ln>
                  <a:noFill/>
                </a:ln>
                <a:effectLst/>
                <a:uLnTx/>
                <a:uFillTx/>
                <a:ea typeface="+mn-ea"/>
                <a:cs typeface="+mn-cs"/>
              </a:rPr>
              <a:t>/webapp/",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effectLst/>
                <a:uLnTx/>
                <a:uFillTx/>
                <a:ea typeface="+mn-ea"/>
                <a:cs typeface="+mn-cs"/>
              </a:rPr>
              <a:t>    "</a:t>
            </a:r>
            <a:r>
              <a:rPr kumimoji="0" lang="en-US" sz="1800" b="0" i="0" u="none" strike="noStrike" kern="1200" cap="none" spc="0" normalizeH="0" baseline="0" noProof="0" dirty="0" err="1">
                <a:ln>
                  <a:noFill/>
                </a:ln>
                <a:effectLst/>
                <a:uLnTx/>
                <a:uFillTx/>
                <a:ea typeface="+mn-ea"/>
                <a:cs typeface="+mn-cs"/>
              </a:rPr>
              <a:t>authenticationMethod</a:t>
            </a:r>
            <a:r>
              <a:rPr kumimoji="0" lang="en-US" sz="1800" b="0" i="0" u="none" strike="noStrike" kern="1200" cap="none" spc="0" normalizeH="0" baseline="0" noProof="0" dirty="0">
                <a:ln>
                  <a:noFill/>
                </a:ln>
                <a:effectLst/>
                <a:uLnTx/>
                <a:uFillTx/>
                <a:ea typeface="+mn-ea"/>
                <a:cs typeface="+mn-cs"/>
              </a:rPr>
              <a:t>": "none",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effectLst/>
                <a:uLnTx/>
                <a:uFillTx/>
                <a:ea typeface="+mn-ea"/>
                <a:cs typeface="+mn-cs"/>
              </a:rPr>
              <a:t>    "routes":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effectLst/>
                <a:uLnTx/>
                <a:uFillTx/>
                <a:ea typeface="+mn-ea"/>
                <a:cs typeface="+mn-cs"/>
              </a:rPr>
              <a:t>        "source": "^/</a:t>
            </a:r>
            <a:r>
              <a:rPr kumimoji="0" lang="en-US" sz="1800" b="0" i="0" u="none" strike="noStrike" kern="1200" cap="none" spc="0" normalizeH="0" baseline="0" noProof="0" dirty="0" err="1">
                <a:ln>
                  <a:noFill/>
                </a:ln>
                <a:effectLst/>
                <a:uLnTx/>
                <a:uFillTx/>
                <a:ea typeface="+mn-ea"/>
                <a:cs typeface="+mn-cs"/>
              </a:rPr>
              <a:t>managestudents</a:t>
            </a:r>
            <a:r>
              <a:rPr kumimoji="0" lang="en-US" sz="1800" b="0" i="0" u="none" strike="noStrike" kern="1200" cap="none" spc="0" normalizeH="0" baseline="0" noProof="0" dirty="0">
                <a:ln>
                  <a:noFill/>
                </a:ln>
                <a:effectLst/>
                <a:uLnTx/>
                <a:uFillTx/>
                <a:ea typeface="+mn-ea"/>
                <a:cs typeface="+mn-cs"/>
              </a:rPr>
              <a:t>/webapp/(.*)$",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effectLst/>
                <a:uLnTx/>
                <a:uFillTx/>
                <a:ea typeface="+mn-ea"/>
                <a:cs typeface="+mn-cs"/>
              </a:rPr>
              <a:t>        "target": "$1",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effectLst/>
                <a:uLnTx/>
                <a:uFillTx/>
                <a:ea typeface="+mn-ea"/>
                <a:cs typeface="+mn-cs"/>
              </a:rPr>
              <a:t>        "</a:t>
            </a:r>
            <a:r>
              <a:rPr kumimoji="0" lang="en-US" sz="1800" b="0" i="0" u="none" strike="noStrike" kern="1200" cap="none" spc="0" normalizeH="0" baseline="0" noProof="0" dirty="0" err="1">
                <a:ln>
                  <a:noFill/>
                </a:ln>
                <a:effectLst/>
                <a:uLnTx/>
                <a:uFillTx/>
                <a:ea typeface="+mn-ea"/>
                <a:cs typeface="+mn-cs"/>
              </a:rPr>
              <a:t>localDir</a:t>
            </a:r>
            <a:r>
              <a:rPr kumimoji="0" lang="en-US" sz="1800" b="0" i="0" u="none" strike="noStrike" kern="1200" cap="none" spc="0" normalizeH="0" baseline="0" noProof="0" dirty="0">
                <a:ln>
                  <a:noFill/>
                </a:ln>
                <a:effectLst/>
                <a:uLnTx/>
                <a:uFillTx/>
                <a:ea typeface="+mn-ea"/>
                <a:cs typeface="+mn-cs"/>
              </a:rPr>
              <a:t>": "</a:t>
            </a:r>
            <a:r>
              <a:rPr kumimoji="0" lang="en-US" sz="1800" b="0" i="0" u="none" strike="noStrike" kern="1200" cap="none" spc="0" normalizeH="0" baseline="0" noProof="0" dirty="0" err="1">
                <a:ln>
                  <a:noFill/>
                </a:ln>
                <a:effectLst/>
                <a:uLnTx/>
                <a:uFillTx/>
                <a:ea typeface="+mn-ea"/>
                <a:cs typeface="+mn-cs"/>
              </a:rPr>
              <a:t>managestudents</a:t>
            </a:r>
            <a:r>
              <a:rPr kumimoji="0" lang="en-US" sz="1800" b="0" i="0" u="none" strike="noStrike" kern="1200" cap="none" spc="0" normalizeH="0" baseline="0" noProof="0" dirty="0">
                <a:ln>
                  <a:noFill/>
                </a:ln>
                <a:effectLst/>
                <a:uLnTx/>
                <a:uFillTx/>
                <a:ea typeface="+mn-ea"/>
                <a:cs typeface="+mn-cs"/>
              </a:rPr>
              <a:t>/webapp/"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effectLst/>
                <a:uLnTx/>
                <a:uFillTx/>
                <a:ea typeface="+mn-ea"/>
                <a:cs typeface="+mn-cs"/>
              </a:rPr>
              <a:t>    },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effectLst/>
                <a:uLnTx/>
                <a:uFillTx/>
                <a:ea typeface="+mn-ea"/>
                <a:cs typeface="+mn-cs"/>
              </a:rPr>
              <a:t>        "source":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effectLst/>
                <a:uLnTx/>
                <a:uFillTx/>
                <a:ea typeface="+mn-ea"/>
                <a:cs typeface="+mn-cs"/>
              </a:rPr>
              <a:t>        "destination": "</a:t>
            </a:r>
            <a:r>
              <a:rPr kumimoji="0" lang="en-US" sz="1800" b="0" i="0" u="none" strike="noStrike" kern="1200" cap="none" spc="0" normalizeH="0" baseline="0" noProof="0" dirty="0" err="1">
                <a:ln>
                  <a:noFill/>
                </a:ln>
                <a:effectLst/>
                <a:uLnTx/>
                <a:uFillTx/>
                <a:ea typeface="+mn-ea"/>
                <a:cs typeface="+mn-cs"/>
              </a:rPr>
              <a:t>srv-api</a:t>
            </a:r>
            <a:r>
              <a:rPr kumimoji="0" lang="en-US" sz="1800" b="0" i="0" u="none" strike="noStrike" kern="1200" cap="none" spc="0" normalizeH="0" baseline="0" noProof="0" dirty="0">
                <a:ln>
                  <a:noFill/>
                </a:ln>
                <a:effectLst/>
                <a:uLnTx/>
                <a:uFillTx/>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effectLst/>
                <a:uLnTx/>
                <a:uFillTx/>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effectLst/>
                <a:uLnTx/>
                <a:uFillTx/>
                <a:ea typeface="+mn-ea"/>
                <a:cs typeface="+mn-cs"/>
              </a:rPr>
              <a:t>}</a:t>
            </a:r>
          </a:p>
        </p:txBody>
      </p:sp>
      <p:pic>
        <p:nvPicPr>
          <p:cNvPr id="5" name="Picture 4">
            <a:extLst>
              <a:ext uri="{FF2B5EF4-FFF2-40B4-BE49-F238E27FC236}">
                <a16:creationId xmlns:a16="http://schemas.microsoft.com/office/drawing/2014/main" id="{5CB11DDA-F75D-4988-AE6A-528C6B858AFA}"/>
              </a:ext>
            </a:extLst>
          </p:cNvPr>
          <p:cNvPicPr>
            <a:picLocks noChangeAspect="1"/>
          </p:cNvPicPr>
          <p:nvPr/>
        </p:nvPicPr>
        <p:blipFill>
          <a:blip r:embed="rId2"/>
          <a:stretch>
            <a:fillRect/>
          </a:stretch>
        </p:blipFill>
        <p:spPr>
          <a:xfrm>
            <a:off x="7040812" y="2804764"/>
            <a:ext cx="4130109" cy="2182880"/>
          </a:xfrm>
          <a:prstGeom prst="rect">
            <a:avLst/>
          </a:prstGeom>
        </p:spPr>
      </p:pic>
      <p:sp>
        <p:nvSpPr>
          <p:cNvPr id="4" name="Title 3">
            <a:extLst>
              <a:ext uri="{FF2B5EF4-FFF2-40B4-BE49-F238E27FC236}">
                <a16:creationId xmlns:a16="http://schemas.microsoft.com/office/drawing/2014/main" id="{4A31E97A-7DC9-465B-A3E2-FC45C771AC2D}"/>
              </a:ext>
            </a:extLst>
          </p:cNvPr>
          <p:cNvSpPr>
            <a:spLocks noGrp="1"/>
          </p:cNvSpPr>
          <p:nvPr>
            <p:ph type="title"/>
          </p:nvPr>
        </p:nvSpPr>
        <p:spPr/>
        <p:txBody>
          <a:bodyPr>
            <a:normAutofit/>
          </a:bodyPr>
          <a:lstStyle/>
          <a:p>
            <a:r>
              <a:rPr lang="en-IN" dirty="0"/>
              <a:t>XS-APP.JSON CONTENT</a:t>
            </a:r>
          </a:p>
        </p:txBody>
      </p:sp>
      <p:sp>
        <p:nvSpPr>
          <p:cNvPr id="6" name="Rectangle 5">
            <a:extLst>
              <a:ext uri="{FF2B5EF4-FFF2-40B4-BE49-F238E27FC236}">
                <a16:creationId xmlns:a16="http://schemas.microsoft.com/office/drawing/2014/main" id="{80E003CA-17A3-4961-87F7-AEB9FDD9976A}"/>
              </a:ext>
            </a:extLst>
          </p:cNvPr>
          <p:cNvSpPr/>
          <p:nvPr/>
        </p:nvSpPr>
        <p:spPr>
          <a:xfrm>
            <a:off x="430834" y="1848263"/>
            <a:ext cx="11330333" cy="4095882"/>
          </a:xfrm>
          <a:prstGeom prst="rect">
            <a:avLst/>
          </a:prstGeom>
          <a:solidFill>
            <a:schemeClr val="bg1">
              <a:alpha val="38000"/>
            </a:schemeClr>
          </a:solidFill>
          <a:ln w="76200">
            <a:solidFill>
              <a:srgbClr val="0F9D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endParaRPr lang="ko-KR" altLang="en-US" sz="2700" dirty="0">
              <a:solidFill>
                <a:srgbClr val="FFFFFF"/>
              </a:solidFill>
              <a:latin typeface="Arial" panose="020B0604020202020204"/>
              <a:ea typeface="굴림" panose="020B0600000101010101" pitchFamily="34" charset="-127"/>
            </a:endParaRPr>
          </a:p>
        </p:txBody>
      </p:sp>
    </p:spTree>
    <p:extLst>
      <p:ext uri="{BB962C8B-B14F-4D97-AF65-F5344CB8AC3E}">
        <p14:creationId xmlns:p14="http://schemas.microsoft.com/office/powerpoint/2010/main" val="42391978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A4FFF71-C8AF-48AD-8904-4DEC928B30B1}"/>
              </a:ext>
            </a:extLst>
          </p:cNvPr>
          <p:cNvSpPr/>
          <p:nvPr/>
        </p:nvSpPr>
        <p:spPr>
          <a:xfrm>
            <a:off x="7304182" y="0"/>
            <a:ext cx="3437263"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 name="TextBox 2">
            <a:extLst>
              <a:ext uri="{FF2B5EF4-FFF2-40B4-BE49-F238E27FC236}">
                <a16:creationId xmlns:a16="http://schemas.microsoft.com/office/drawing/2014/main" id="{533FEC5F-FE17-440A-B26D-D0740928B879}"/>
              </a:ext>
            </a:extLst>
          </p:cNvPr>
          <p:cNvSpPr txBox="1"/>
          <p:nvPr/>
        </p:nvSpPr>
        <p:spPr>
          <a:xfrm>
            <a:off x="655321" y="1136049"/>
            <a:ext cx="6219385" cy="34163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ea typeface="+mn-ea"/>
                <a:cs typeface="+mn-cs"/>
              </a:rPr>
              <a:t>A Multi-Target Application (</a:t>
            </a:r>
            <a:r>
              <a:rPr kumimoji="0" lang="en-US" sz="1800" b="0" i="0" u="none" strike="noStrike" kern="1200" cap="none" spc="0" normalizeH="0" baseline="0" noProof="0" dirty="0">
                <a:ln>
                  <a:noFill/>
                </a:ln>
                <a:solidFill>
                  <a:srgbClr val="042C40"/>
                </a:solidFill>
                <a:effectLst/>
                <a:uLnTx/>
                <a:uFillTx/>
                <a:ea typeface="+mn-ea"/>
                <a:cs typeface="+mn-cs"/>
              </a:rPr>
              <a:t>SAP</a:t>
            </a:r>
            <a:r>
              <a:rPr kumimoji="0" lang="en-US" sz="1800" b="0" i="0" u="none" strike="noStrike" kern="1200" cap="none" spc="0" normalizeH="0" baseline="0" noProof="0" dirty="0">
                <a:ln>
                  <a:noFill/>
                </a:ln>
                <a:solidFill>
                  <a:srgbClr val="000000"/>
                </a:solidFill>
                <a:effectLst/>
                <a:uLnTx/>
                <a:uFillTx/>
                <a:ea typeface="+mn-ea"/>
                <a:cs typeface="+mn-cs"/>
              </a:rPr>
              <a:t> MTA) is a package comprised of multiple libraries, application and resource modules. These have been created using different technologies and deployed to different runtimes but have a common life-cycle. You can bundle different modules together, describe them along with their inter-dependencies to other modules, services, and interfaces, and package them in an Multi-Target Application(MTA)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ea typeface="+mn-ea"/>
                <a:cs typeface="+mn-cs"/>
              </a:rPr>
              <a:t>A Multi-Target Application can have both UI5 and other open source app implementation. We can deploy Java, Node.js and all other SAP cloud platform services.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ea"/>
              <a:cs typeface="+mn-cs"/>
            </a:endParaRPr>
          </a:p>
        </p:txBody>
      </p:sp>
      <p:sp>
        <p:nvSpPr>
          <p:cNvPr id="10" name="TextBox 9">
            <a:extLst>
              <a:ext uri="{FF2B5EF4-FFF2-40B4-BE49-F238E27FC236}">
                <a16:creationId xmlns:a16="http://schemas.microsoft.com/office/drawing/2014/main" id="{E5E63CA9-4357-4079-9DA0-5EA2E30F3165}"/>
              </a:ext>
            </a:extLst>
          </p:cNvPr>
          <p:cNvSpPr txBox="1"/>
          <p:nvPr/>
        </p:nvSpPr>
        <p:spPr>
          <a:xfrm>
            <a:off x="7512070" y="943615"/>
            <a:ext cx="3021486" cy="34163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bg1"/>
                </a:solidFill>
                <a:effectLst/>
                <a:uLnTx/>
                <a:uFillTx/>
                <a:ea typeface="+mn-ea"/>
                <a:cs typeface="+mn-cs"/>
              </a:rPr>
              <a:t>Development descriptors are used to generate MTA deployment descriptors, which define the required deployment data. That is, the MTA development descriptor data specifies what you want to build, how to build it, while the deployment descriptor data specifies as what and how to deploy it.</a:t>
            </a:r>
          </a:p>
        </p:txBody>
      </p:sp>
      <p:pic>
        <p:nvPicPr>
          <p:cNvPr id="2056" name="Picture 8">
            <a:extLst>
              <a:ext uri="{FF2B5EF4-FFF2-40B4-BE49-F238E27FC236}">
                <a16:creationId xmlns:a16="http://schemas.microsoft.com/office/drawing/2014/main" id="{D6D52274-6175-471E-A6DF-DF0C20EAE71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5320" y="4552369"/>
            <a:ext cx="9081623" cy="120400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3E4A9D19-BCF8-46DC-A52C-216854010C68}"/>
              </a:ext>
            </a:extLst>
          </p:cNvPr>
          <p:cNvSpPr txBox="1"/>
          <p:nvPr/>
        </p:nvSpPr>
        <p:spPr>
          <a:xfrm>
            <a:off x="655321" y="5920643"/>
            <a:ext cx="559608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hlinkClick r:id="rId3"/>
              </a:rPr>
              <a:t>Click here for more on MTA</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4" name="Title 3">
            <a:extLst>
              <a:ext uri="{FF2B5EF4-FFF2-40B4-BE49-F238E27FC236}">
                <a16:creationId xmlns:a16="http://schemas.microsoft.com/office/drawing/2014/main" id="{E81B5621-F2DB-4889-8B16-1A7D4E8AFAA5}"/>
              </a:ext>
            </a:extLst>
          </p:cNvPr>
          <p:cNvSpPr>
            <a:spLocks noGrp="1"/>
          </p:cNvSpPr>
          <p:nvPr>
            <p:ph type="title"/>
          </p:nvPr>
        </p:nvSpPr>
        <p:spPr>
          <a:xfrm>
            <a:off x="655321" y="495335"/>
            <a:ext cx="10515600" cy="640714"/>
          </a:xfrm>
        </p:spPr>
        <p:txBody>
          <a:bodyPr>
            <a:normAutofit/>
          </a:bodyPr>
          <a:lstStyle/>
          <a:p>
            <a:r>
              <a:rPr lang="en-IN" dirty="0"/>
              <a:t>WHAT IS MTA</a:t>
            </a:r>
          </a:p>
        </p:txBody>
      </p:sp>
    </p:spTree>
    <p:extLst>
      <p:ext uri="{BB962C8B-B14F-4D97-AF65-F5344CB8AC3E}">
        <p14:creationId xmlns:p14="http://schemas.microsoft.com/office/powerpoint/2010/main" val="1926705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theme/theme1.xml><?xml version="1.0" encoding="utf-8"?>
<a:theme xmlns:a="http://schemas.openxmlformats.org/drawingml/2006/main" name="2_Office Theme">
  <a:themeElements>
    <a:clrScheme name="Imarticus_Elearning">
      <a:dk1>
        <a:srgbClr val="000000"/>
      </a:dk1>
      <a:lt1>
        <a:srgbClr val="FFFFFF"/>
      </a:lt1>
      <a:dk2>
        <a:srgbClr val="44546A"/>
      </a:dk2>
      <a:lt2>
        <a:srgbClr val="E7E6E6"/>
      </a:lt2>
      <a:accent1>
        <a:srgbClr val="E34855"/>
      </a:accent1>
      <a:accent2>
        <a:srgbClr val="F97700"/>
      </a:accent2>
      <a:accent3>
        <a:srgbClr val="4BC7A0"/>
      </a:accent3>
      <a:accent4>
        <a:srgbClr val="2AC6D1"/>
      </a:accent4>
      <a:accent5>
        <a:srgbClr val="5B9BD5"/>
      </a:accent5>
      <a:accent6>
        <a:srgbClr val="DD5148"/>
      </a:accent6>
      <a:hlink>
        <a:srgbClr val="333A45"/>
      </a:hlink>
      <a:folHlink>
        <a:srgbClr val="954F72"/>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2.xml><?xml version="1.0" encoding="utf-8"?>
<a:theme xmlns:a="http://schemas.openxmlformats.org/drawingml/2006/main" name="3_Office Theme">
  <a:themeElements>
    <a:clrScheme name="Imarticus_Elearning">
      <a:dk1>
        <a:srgbClr val="000000"/>
      </a:dk1>
      <a:lt1>
        <a:srgbClr val="FFFFFF"/>
      </a:lt1>
      <a:dk2>
        <a:srgbClr val="44546A"/>
      </a:dk2>
      <a:lt2>
        <a:srgbClr val="E7E6E6"/>
      </a:lt2>
      <a:accent1>
        <a:srgbClr val="E34855"/>
      </a:accent1>
      <a:accent2>
        <a:srgbClr val="F97700"/>
      </a:accent2>
      <a:accent3>
        <a:srgbClr val="4BC7A0"/>
      </a:accent3>
      <a:accent4>
        <a:srgbClr val="2AC6D1"/>
      </a:accent4>
      <a:accent5>
        <a:srgbClr val="5B9BD5"/>
      </a:accent5>
      <a:accent6>
        <a:srgbClr val="DD5148"/>
      </a:accent6>
      <a:hlink>
        <a:srgbClr val="333A45"/>
      </a:hlink>
      <a:folHlink>
        <a:srgbClr val="954F72"/>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5093</TotalTime>
  <Words>1725</Words>
  <Application>Microsoft Macintosh PowerPoint</Application>
  <PresentationFormat>Widescreen</PresentationFormat>
  <Paragraphs>201</Paragraphs>
  <Slides>26</Slides>
  <Notes>6</Notes>
  <HiddenSlides>0</HiddenSlides>
  <MMClips>0</MMClips>
  <ScaleCrop>false</ScaleCrop>
  <HeadingPairs>
    <vt:vector size="6" baseType="variant">
      <vt:variant>
        <vt:lpstr>Fonts Used</vt:lpstr>
      </vt:variant>
      <vt:variant>
        <vt:i4>14</vt:i4>
      </vt:variant>
      <vt:variant>
        <vt:lpstr>Theme</vt:lpstr>
      </vt:variant>
      <vt:variant>
        <vt:i4>2</vt:i4>
      </vt:variant>
      <vt:variant>
        <vt:lpstr>Slide Titles</vt:lpstr>
      </vt:variant>
      <vt:variant>
        <vt:i4>26</vt:i4>
      </vt:variant>
    </vt:vector>
  </HeadingPairs>
  <TitlesOfParts>
    <vt:vector size="42" baseType="lpstr">
      <vt:lpstr>굴림</vt:lpstr>
      <vt:lpstr>ＭＳ Ｐゴシック</vt:lpstr>
      <vt:lpstr>72 Black</vt:lpstr>
      <vt:lpstr>Arial</vt:lpstr>
      <vt:lpstr>Arial Regular</vt:lpstr>
      <vt:lpstr>Calibri</vt:lpstr>
      <vt:lpstr>Cambria</vt:lpstr>
      <vt:lpstr>Lato</vt:lpstr>
      <vt:lpstr>Lato Medium</vt:lpstr>
      <vt:lpstr>Montserrat</vt:lpstr>
      <vt:lpstr>Open Sans</vt:lpstr>
      <vt:lpstr>Roboto</vt:lpstr>
      <vt:lpstr>Verdana</vt:lpstr>
      <vt:lpstr>Wingdings</vt:lpstr>
      <vt:lpstr>2_Office Theme</vt:lpstr>
      <vt:lpstr>3_Office Theme</vt:lpstr>
      <vt:lpstr>PowerPoint Presentation</vt:lpstr>
      <vt:lpstr>PowerPoint Presentation</vt:lpstr>
      <vt:lpstr>PowerPoint Presentation</vt:lpstr>
      <vt:lpstr>HANDS-ON: CREATE HANA DB SERVICE IN CLOUD</vt:lpstr>
      <vt:lpstr>HANA DEPLOYMENT PROCESS</vt:lpstr>
      <vt:lpstr>APP ROUTER</vt:lpstr>
      <vt:lpstr>HANDS-ON: ADD APP ROUTER TO UI5 APP</vt:lpstr>
      <vt:lpstr>XS-APP.JSON CONTENT</vt:lpstr>
      <vt:lpstr>WHAT IS MTA</vt:lpstr>
      <vt:lpstr>HANDS-ON ADD UI MODULE TO MTA</vt:lpstr>
      <vt:lpstr>OPEN MTA EDITOR AND MAINTAIN BELOW SETTINGS</vt:lpstr>
      <vt:lpstr>HANDS-ON FINAL DEPLOYMENT TO CF</vt:lpstr>
      <vt:lpstr>FINAL RESULT IN CF</vt:lpstr>
      <vt:lpstr>PowerPoint Presentation</vt:lpstr>
      <vt:lpstr>TRADITIONAL ERP CHALLENGES – EXTENSION OF STANDARD </vt:lpstr>
      <vt:lpstr>EXTENSION THEN AND NOW</vt:lpstr>
      <vt:lpstr>SIDE-BY-SIDE EXTENSION</vt:lpstr>
      <vt:lpstr>HOW DO WE CONNECT TO CLOUD?</vt:lpstr>
      <vt:lpstr>WHAT IS APIHUB?</vt:lpstr>
      <vt:lpstr>SAP CLOUD SDK @SAP-CLOUD-SDK/CLI</vt:lpstr>
      <vt:lpstr>HANDS-ON: CREATE AN EXTENSION APP USING CLOUD-SDK </vt:lpstr>
      <vt:lpstr>HANDS-ON CONTINUE..</vt:lpstr>
      <vt:lpstr>Summarize</vt:lpstr>
      <vt:lpstr>Summarize</vt:lpstr>
      <vt:lpstr>PowerPoint Presentation</vt:lpstr>
      <vt:lpstr>PowerPoint Presentation</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5753</cp:revision>
  <dcterms:created xsi:type="dcterms:W3CDTF">2020-10-03T07:29:13Z</dcterms:created>
  <dcterms:modified xsi:type="dcterms:W3CDTF">2021-02-12T07:49:36Z</dcterms:modified>
</cp:coreProperties>
</file>